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5.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 id="2147483661" r:id="rId5"/>
    <p:sldMasterId id="2147483688" r:id="rId6"/>
    <p:sldMasterId id="2147483674" r:id="rId7"/>
    <p:sldMasterId id="2147485342" r:id="rId8"/>
    <p:sldMasterId id="2147484957" r:id="rId9"/>
  </p:sldMasterIdLst>
  <p:notesMasterIdLst>
    <p:notesMasterId r:id="rId19"/>
  </p:notesMasterIdLst>
  <p:sldIdLst>
    <p:sldId id="2076137693" r:id="rId10"/>
    <p:sldId id="2076137694" r:id="rId11"/>
    <p:sldId id="2076137687" r:id="rId12"/>
    <p:sldId id="2076137681" r:id="rId13"/>
    <p:sldId id="2076137680" r:id="rId14"/>
    <p:sldId id="2076137682" r:id="rId15"/>
    <p:sldId id="258" r:id="rId16"/>
    <p:sldId id="2076137688" r:id="rId17"/>
    <p:sldId id="2076137692" r:id="rId18"/>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Open Sans" panose="020B0606030504020204" pitchFamily="34" charset="0"/>
      <p:regular r:id="rId24"/>
      <p:bold r:id="rId25"/>
      <p:italic r:id="rId26"/>
      <p:boldItalic r:id="rId27"/>
    </p:embeddedFont>
    <p:embeddedFont>
      <p:font typeface="Segoe UI" panose="020B0502040204020203" pitchFamily="34" charset="0"/>
      <p:regular r:id="rId28"/>
      <p:bold r:id="rId29"/>
      <p:italic r:id="rId30"/>
      <p:boldItalic r:id="rId31"/>
    </p:embeddedFont>
    <p:embeddedFont>
      <p:font typeface="Segoe UI Semibold" panose="020B0702040204020203" pitchFamily="34" charset="0"/>
      <p:bold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37AE57-6340-4146-8A7D-0AE631BF930E}" v="1" dt="2022-01-20T17:04:58.6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60" y="10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font" Target="fonts/font7.fntdata"/><Relationship Id="rId21" Type="http://schemas.openxmlformats.org/officeDocument/2006/relationships/font" Target="fonts/font2.fntdata"/><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font" Target="fonts/font6.fntdata"/><Relationship Id="rId33" Type="http://schemas.openxmlformats.org/officeDocument/2006/relationships/font" Target="fonts/font14.fntdata"/><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viewProps" Target="viewProps.xml"/><Relationship Id="rId8" Type="http://schemas.openxmlformats.org/officeDocument/2006/relationships/slideMaster" Target="slideMasters/slideMaster5.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1AC33-1ADE-3542-A5FF-45D908F98F9D}" type="datetimeFigureOut">
              <a:rPr lang="en-US" smtClean="0"/>
              <a:t>1/23/2022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E74FF-B95A-3049-B6BA-741949CDE00C}" type="slidenum">
              <a:rPr lang="en-US" smtClean="0"/>
              <a:t>‹#›</a:t>
            </a:fld>
            <a:endParaRPr lang="en-US"/>
          </a:p>
        </p:txBody>
      </p:sp>
    </p:spTree>
    <p:extLst>
      <p:ext uri="{BB962C8B-B14F-4D97-AF65-F5344CB8AC3E}">
        <p14:creationId xmlns:p14="http://schemas.microsoft.com/office/powerpoint/2010/main" val="365963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4</a:t>
            </a:fld>
            <a:endParaRPr lang="en-US"/>
          </a:p>
        </p:txBody>
      </p:sp>
    </p:spTree>
    <p:extLst>
      <p:ext uri="{BB962C8B-B14F-4D97-AF65-F5344CB8AC3E}">
        <p14:creationId xmlns:p14="http://schemas.microsoft.com/office/powerpoint/2010/main" val="1705647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a:latin typeface="Segoe UI" panose="020B0502040204020203" pitchFamily="34" charset="0"/>
                <a:cs typeface="Segoe UI" panose="020B0502040204020203" pitchFamily="34" charset="0"/>
              </a:rPr>
              <a:t>Every company wants to digitally transform and we see organizations reaping real, tangible benefits - the positive outcomes are truly amazing. </a:t>
            </a:r>
          </a:p>
          <a:p>
            <a:pPr marL="0" indent="0">
              <a:buFont typeface="Arial" panose="020B0604020202020204" pitchFamily="34" charset="0"/>
              <a:buNone/>
            </a:pPr>
            <a:endParaRPr lang="en-US" sz="1200">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200" kern="1200">
                <a:effectLst/>
                <a:latin typeface="Segoe UI" panose="020B0502040204020203" pitchFamily="34" charset="0"/>
                <a:cs typeface="Segoe UI" panose="020B0502040204020203" pitchFamily="34" charset="0"/>
              </a:rPr>
              <a:t>One group of people that is a catalyst for digital transformation are </a:t>
            </a:r>
            <a:r>
              <a:rPr lang="en-US" sz="1200" b="1" kern="1200">
                <a:effectLst/>
                <a:latin typeface="Segoe UI" panose="020B0502040204020203" pitchFamily="34" charset="0"/>
                <a:cs typeface="Segoe UI" panose="020B0502040204020203" pitchFamily="34" charset="0"/>
              </a:rPr>
              <a:t>developers</a:t>
            </a:r>
            <a:r>
              <a:rPr lang="en-US" sz="1200" kern="1200">
                <a:effectLst/>
                <a:latin typeface="Segoe UI" panose="020B0502040204020203" pitchFamily="34" charset="0"/>
                <a:cs typeface="Segoe UI" panose="020B0502040204020203" pitchFamily="34" charset="0"/>
              </a:rPr>
              <a:t>. </a:t>
            </a:r>
            <a:r>
              <a:rPr lang="en-US" sz="1200" b="1" i="0" kern="1200">
                <a:effectLst/>
                <a:latin typeface="Segoe UI" panose="020B0502040204020203" pitchFamily="34" charset="0"/>
                <a:cs typeface="Segoe UI" panose="020B0502040204020203" pitchFamily="34" charset="0"/>
              </a:rPr>
              <a:t>Developers</a:t>
            </a:r>
            <a:r>
              <a:rPr lang="en-US" sz="1200" b="0" i="0" kern="1200">
                <a:effectLst/>
                <a:latin typeface="Segoe UI" panose="020B0502040204020203" pitchFamily="34" charset="0"/>
                <a:cs typeface="Segoe UI" panose="020B0502040204020203" pitchFamily="34" charset="0"/>
              </a:rPr>
              <a:t> are the builders of our era, creating the ideas and writing the code that enables digital transformation for organizations around the world. </a:t>
            </a:r>
            <a:r>
              <a:rPr lang="en-US" sz="1200" kern="1200">
                <a:effectLst/>
                <a:latin typeface="Segoe UI" panose="020B0502040204020203" pitchFamily="34" charset="0"/>
                <a:cs typeface="Segoe UI" panose="020B0502040204020203" pitchFamily="34" charset="0"/>
              </a:rPr>
              <a:t>They are at the heart of innovation.</a:t>
            </a:r>
          </a:p>
          <a:p>
            <a:pPr marL="0" lvl="0" indent="0">
              <a:buFont typeface="Arial" panose="020B0604020202020204" pitchFamily="34" charset="0"/>
              <a:buNone/>
            </a:pPr>
            <a:endParaRPr lang="en-US" sz="1200" kern="1200">
              <a:effectLst/>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200" kern="1200">
                <a:effectLst/>
                <a:latin typeface="Segoe UI" panose="020B0502040204020203" pitchFamily="34" charset="0"/>
                <a:cs typeface="Segoe UI" panose="020B0502040204020203" pitchFamily="34" charset="0"/>
              </a:rPr>
              <a:t>It’s why the Microsoft identity platform is woven into the tools, service and platform developer use today. From IDEs like Visual Studio, to popular Azure services like App Service, Functions or Kubernetes to low code solution like power apps, the Microsoft identity platform is integrated into the workflows of these services.  </a:t>
            </a:r>
          </a:p>
          <a:p>
            <a:pPr marL="0" lvl="0" indent="0">
              <a:buFont typeface="Arial" panose="020B0604020202020204" pitchFamily="34" charset="0"/>
              <a:buNone/>
            </a:pPr>
            <a:endParaRPr lang="en-US" sz="1200" kern="1200">
              <a:effectLst/>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200" kern="1200">
                <a:effectLst/>
                <a:latin typeface="Segoe UI" panose="020B0502040204020203" pitchFamily="34" charset="0"/>
                <a:cs typeface="Segoe UI" panose="020B0502040204020203" pitchFamily="34" charset="0"/>
              </a:rPr>
              <a:t>We want to enable any developer to easily get started with the Microsoft identity platform using the tools and services they know and love.</a:t>
            </a:r>
          </a:p>
        </p:txBody>
      </p:sp>
    </p:spTree>
    <p:extLst>
      <p:ext uri="{BB962C8B-B14F-4D97-AF65-F5344CB8AC3E}">
        <p14:creationId xmlns:p14="http://schemas.microsoft.com/office/powerpoint/2010/main" val="3609567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a:latin typeface="Segoe UI" panose="020B0502040204020203" pitchFamily="34" charset="0"/>
                <a:cs typeface="Segoe UI" panose="020B0502040204020203" pitchFamily="34" charset="0"/>
              </a:rPr>
              <a:t>Every company wants to digitally transform and we see organizations reaping real, tangible benefits - the positive outcomes are truly amazing. </a:t>
            </a:r>
          </a:p>
          <a:p>
            <a:pPr marL="0" indent="0">
              <a:buFont typeface="Arial" panose="020B0604020202020204" pitchFamily="34" charset="0"/>
              <a:buNone/>
            </a:pPr>
            <a:endParaRPr lang="en-US" sz="1200">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200" kern="1200">
                <a:effectLst/>
                <a:latin typeface="Segoe UI" panose="020B0502040204020203" pitchFamily="34" charset="0"/>
                <a:cs typeface="Segoe UI" panose="020B0502040204020203" pitchFamily="34" charset="0"/>
              </a:rPr>
              <a:t>One group of people that is a catalyst for digital transformation are </a:t>
            </a:r>
            <a:r>
              <a:rPr lang="en-US" sz="1200" b="1" kern="1200">
                <a:effectLst/>
                <a:latin typeface="Segoe UI" panose="020B0502040204020203" pitchFamily="34" charset="0"/>
                <a:cs typeface="Segoe UI" panose="020B0502040204020203" pitchFamily="34" charset="0"/>
              </a:rPr>
              <a:t>developers</a:t>
            </a:r>
            <a:r>
              <a:rPr lang="en-US" sz="1200" kern="1200">
                <a:effectLst/>
                <a:latin typeface="Segoe UI" panose="020B0502040204020203" pitchFamily="34" charset="0"/>
                <a:cs typeface="Segoe UI" panose="020B0502040204020203" pitchFamily="34" charset="0"/>
              </a:rPr>
              <a:t>. </a:t>
            </a:r>
            <a:r>
              <a:rPr lang="en-US" sz="1200" b="1" i="0" kern="1200">
                <a:effectLst/>
                <a:latin typeface="Segoe UI" panose="020B0502040204020203" pitchFamily="34" charset="0"/>
                <a:cs typeface="Segoe UI" panose="020B0502040204020203" pitchFamily="34" charset="0"/>
              </a:rPr>
              <a:t>Developers</a:t>
            </a:r>
            <a:r>
              <a:rPr lang="en-US" sz="1200" b="0" i="0" kern="1200">
                <a:effectLst/>
                <a:latin typeface="Segoe UI" panose="020B0502040204020203" pitchFamily="34" charset="0"/>
                <a:cs typeface="Segoe UI" panose="020B0502040204020203" pitchFamily="34" charset="0"/>
              </a:rPr>
              <a:t> are the builders of our era, creating the ideas and writing the code that enables digital transformation for organizations around the world. </a:t>
            </a:r>
            <a:r>
              <a:rPr lang="en-US" sz="1200" kern="1200">
                <a:effectLst/>
                <a:latin typeface="Segoe UI" panose="020B0502040204020203" pitchFamily="34" charset="0"/>
                <a:cs typeface="Segoe UI" panose="020B0502040204020203" pitchFamily="34" charset="0"/>
              </a:rPr>
              <a:t>They are at the heart of innovation.</a:t>
            </a:r>
          </a:p>
          <a:p>
            <a:pPr marL="0" lvl="0" indent="0">
              <a:buFont typeface="Arial" panose="020B0604020202020204" pitchFamily="34" charset="0"/>
              <a:buNone/>
            </a:pPr>
            <a:endParaRPr lang="en-US" sz="1200" kern="1200">
              <a:effectLst/>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200" kern="1200">
                <a:effectLst/>
                <a:latin typeface="Segoe UI" panose="020B0502040204020203" pitchFamily="34" charset="0"/>
                <a:cs typeface="Segoe UI" panose="020B0502040204020203" pitchFamily="34" charset="0"/>
              </a:rPr>
              <a:t>It’s why the Microsoft identity platform is woven into the tools, service and platform developer use today. From IDEs like Visual Studio, to popular Azure services like App Service, Functions or Kubernetes to low code solution like power apps, the Microsoft identity platform is integrated into the workflows of these services.  </a:t>
            </a:r>
          </a:p>
          <a:p>
            <a:pPr marL="0" lvl="0" indent="0">
              <a:buFont typeface="Arial" panose="020B0604020202020204" pitchFamily="34" charset="0"/>
              <a:buNone/>
            </a:pPr>
            <a:endParaRPr lang="en-US" sz="1200" kern="1200">
              <a:effectLst/>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200" kern="1200">
                <a:effectLst/>
                <a:latin typeface="Segoe UI" panose="020B0502040204020203" pitchFamily="34" charset="0"/>
                <a:cs typeface="Segoe UI" panose="020B0502040204020203" pitchFamily="34" charset="0"/>
              </a:rPr>
              <a:t>We want to enable any developer to easily get started with the Microsoft identity platform using the tools and services they know and love.</a:t>
            </a:r>
          </a:p>
        </p:txBody>
      </p:sp>
    </p:spTree>
    <p:extLst>
      <p:ext uri="{BB962C8B-B14F-4D97-AF65-F5344CB8AC3E}">
        <p14:creationId xmlns:p14="http://schemas.microsoft.com/office/powerpoint/2010/main" val="2155434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ECFDC7D-F4BE-4668-920D-08874925A5D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1/23/2022 12:07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5488153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6.jpeg"/><Relationship Id="rId1" Type="http://schemas.openxmlformats.org/officeDocument/2006/relationships/slideMaster" Target="../slideMasters/slideMaster5.xml"/><Relationship Id="rId4" Type="http://schemas.openxmlformats.org/officeDocument/2006/relationships/image" Target="../media/image22.sv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5.xml"/><Relationship Id="rId5" Type="http://schemas.openxmlformats.org/officeDocument/2006/relationships/image" Target="../media/image23.png"/><Relationship Id="rId4" Type="http://schemas.openxmlformats.org/officeDocument/2006/relationships/image" Target="../media/image22.svg"/></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6.emf"/><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emf"/><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5.xml"/><Relationship Id="rId5" Type="http://schemas.openxmlformats.org/officeDocument/2006/relationships/image" Target="../media/image23.png"/><Relationship Id="rId4" Type="http://schemas.openxmlformats.org/officeDocument/2006/relationships/image" Target="../media/image22.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5.xml"/><Relationship Id="rId4" Type="http://schemas.openxmlformats.org/officeDocument/2006/relationships/image" Target="../media/image23.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5.xml"/><Relationship Id="rId5" Type="http://schemas.openxmlformats.org/officeDocument/2006/relationships/image" Target="../media/image23.png"/><Relationship Id="rId4" Type="http://schemas.openxmlformats.org/officeDocument/2006/relationships/image" Target="../media/image22.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5.xml"/><Relationship Id="rId4" Type="http://schemas.openxmlformats.org/officeDocument/2006/relationships/image" Target="../media/image23.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5.xml"/><Relationship Id="rId5" Type="http://schemas.openxmlformats.org/officeDocument/2006/relationships/image" Target="../media/image23.png"/><Relationship Id="rId4" Type="http://schemas.openxmlformats.org/officeDocument/2006/relationships/image" Target="../media/image22.sv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5.xml"/><Relationship Id="rId4" Type="http://schemas.openxmlformats.org/officeDocument/2006/relationships/image" Target="../media/image23.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8.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3102650"/>
            <a:ext cx="4167887" cy="430887"/>
          </a:xfrm>
        </p:spPr>
        <p:txBody>
          <a:bodyPr anchor="b" anchorCtr="0">
            <a:spAutoFit/>
          </a:bodyPr>
          <a:lstStyle>
            <a:lvl1pPr>
              <a:defRPr>
                <a:solidFill>
                  <a:srgbClr val="000000"/>
                </a:solidFill>
              </a:defRPr>
            </a:lvl1pPr>
          </a:lstStyle>
          <a:p>
            <a:r>
              <a:rPr lang="en-US"/>
              <a:t>Click to edit Master title style</a:t>
            </a:r>
          </a:p>
        </p:txBody>
      </p:sp>
      <p:sp>
        <p:nvSpPr>
          <p:cNvPr id="5" name="Text Placeholder 4"/>
          <p:cNvSpPr>
            <a:spLocks noGrp="1"/>
          </p:cNvSpPr>
          <p:nvPr>
            <p:ph type="body" sz="quarter" idx="12"/>
          </p:nvPr>
        </p:nvSpPr>
        <p:spPr>
          <a:xfrm>
            <a:off x="582042" y="3962400"/>
            <a:ext cx="4164583" cy="246221"/>
          </a:xfrm>
          <a:prstGeom prst="rect">
            <a:avLst/>
          </a:prstGeom>
          <a:noFill/>
        </p:spPr>
        <p:txBody>
          <a:bodyPr wrap="square" lIns="0" tIns="0" rIns="0" bIns="0">
            <a:spAutoFit/>
          </a:bodyPr>
          <a:lstStyle>
            <a:lvl1pPr marL="0" indent="0">
              <a:spcBef>
                <a:spcPts val="0"/>
              </a:spcBef>
              <a:buNone/>
              <a:defRPr sz="1600" spc="0" baseline="0">
                <a:solidFill>
                  <a:srgbClr val="000000"/>
                </a:solidFill>
                <a:latin typeface="+mn-lt"/>
                <a:cs typeface="Segoe UI" panose="020B0502040204020203" pitchFamily="34" charset="0"/>
              </a:defRPr>
            </a:lvl1pPr>
          </a:lstStyle>
          <a:p>
            <a:pPr lvl="0"/>
            <a:r>
              <a:rPr lang="en-US"/>
              <a:t>Click to edit Master text styles</a:t>
            </a:r>
          </a:p>
        </p:txBody>
      </p:sp>
      <p:pic>
        <p:nvPicPr>
          <p:cNvPr id="6" name="MS logo gray - EMF">
            <a:extLst>
              <a:ext uri="{FF2B5EF4-FFF2-40B4-BE49-F238E27FC236}">
                <a16:creationId xmlns:a16="http://schemas.microsoft.com/office/drawing/2014/main" id="{DBA914E4-44EB-1640-BCC3-F4246F350969}"/>
              </a:ext>
            </a:extLst>
          </p:cNvPr>
          <p:cNvPicPr>
            <a:picLocks noChangeAspect="1"/>
          </p:cNvPicPr>
          <p:nvPr userDrawn="1"/>
        </p:nvPicPr>
        <p:blipFill>
          <a:blip r:embed="rId2"/>
          <a:srcRect/>
          <a:stretch/>
        </p:blipFill>
        <p:spPr bwMode="black">
          <a:xfrm>
            <a:off x="267714" y="292100"/>
            <a:ext cx="3036660" cy="914400"/>
          </a:xfrm>
          <a:prstGeom prst="rect">
            <a:avLst/>
          </a:prstGeom>
        </p:spPr>
      </p:pic>
      <p:pic>
        <p:nvPicPr>
          <p:cNvPr id="9" name="Picture 8">
            <a:extLst>
              <a:ext uri="{FF2B5EF4-FFF2-40B4-BE49-F238E27FC236}">
                <a16:creationId xmlns:a16="http://schemas.microsoft.com/office/drawing/2014/main" id="{620CF735-8822-D546-BDF3-65F86EE07B52}"/>
              </a:ext>
            </a:extLst>
          </p:cNvPr>
          <p:cNvPicPr>
            <a:picLocks noChangeAspect="1"/>
          </p:cNvPicPr>
          <p:nvPr userDrawn="1"/>
        </p:nvPicPr>
        <p:blipFill rotWithShape="1">
          <a:blip r:embed="rId3"/>
          <a:srcRect l="13686" t="9468" r="26042"/>
          <a:stretch/>
        </p:blipFill>
        <p:spPr bwMode="auto">
          <a:xfrm>
            <a:off x="5343525" y="0"/>
            <a:ext cx="6848476" cy="6858000"/>
          </a:xfrm>
          <a:prstGeom prst="rect">
            <a:avLst/>
          </a:prstGeom>
        </p:spPr>
      </p:pic>
    </p:spTree>
    <p:extLst>
      <p:ext uri="{BB962C8B-B14F-4D97-AF65-F5344CB8AC3E}">
        <p14:creationId xmlns:p14="http://schemas.microsoft.com/office/powerpoint/2010/main" val="69050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_1">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99E035-8F3C-C54D-844B-D184582FA580}"/>
              </a:ext>
            </a:extLst>
          </p:cNvPr>
          <p:cNvPicPr>
            <a:picLocks noChangeAspect="1"/>
          </p:cNvPicPr>
          <p:nvPr userDrawn="1"/>
        </p:nvPicPr>
        <p:blipFill rotWithShape="1">
          <a:blip r:embed="rId2"/>
          <a:srcRect l="322" t="11533" b="4448"/>
          <a:stretch/>
        </p:blipFill>
        <p:spPr>
          <a:xfrm flipH="1">
            <a:off x="0" y="0"/>
            <a:ext cx="12192000" cy="6858000"/>
          </a:xfrm>
          <a:prstGeom prst="rect">
            <a:avLst/>
          </a:prstGeom>
        </p:spPr>
      </p:pic>
      <p:sp>
        <p:nvSpPr>
          <p:cNvPr id="9" name="Title 1"/>
          <p:cNvSpPr>
            <a:spLocks noGrp="1"/>
          </p:cNvSpPr>
          <p:nvPr>
            <p:ph type="title"/>
          </p:nvPr>
        </p:nvSpPr>
        <p:spPr bwMode="white">
          <a:xfrm>
            <a:off x="584635" y="2979778"/>
            <a:ext cx="5083629" cy="553998"/>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Click to edit Master title style</a:t>
            </a:r>
          </a:p>
        </p:txBody>
      </p:sp>
      <p:sp>
        <p:nvSpPr>
          <p:cNvPr id="5" name="Text Placeholder 4"/>
          <p:cNvSpPr>
            <a:spLocks noGrp="1"/>
          </p:cNvSpPr>
          <p:nvPr>
            <p:ph type="body" sz="quarter" idx="12"/>
          </p:nvPr>
        </p:nvSpPr>
        <p:spPr bwMode="white">
          <a:xfrm>
            <a:off x="584200" y="3962400"/>
            <a:ext cx="5084064" cy="246221"/>
          </a:xfrm>
          <a:prstGeom prst="rect">
            <a:avLst/>
          </a:prstGeom>
          <a:noFill/>
        </p:spPr>
        <p:txBody>
          <a:bodyPr wrap="square" lIns="0" tIns="0" rIns="0" bIns="0">
            <a:spAutoFit/>
          </a:bodyPr>
          <a:lstStyle>
            <a:lvl1pPr marL="0" indent="0">
              <a:spcBef>
                <a:spcPts val="0"/>
              </a:spcBef>
              <a:buNone/>
              <a:defRPr sz="16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Click to edit Master text styles</a:t>
            </a:r>
          </a:p>
        </p:txBody>
      </p:sp>
      <p:pic>
        <p:nvPicPr>
          <p:cNvPr id="6" name="Picture 5">
            <a:extLst>
              <a:ext uri="{FF2B5EF4-FFF2-40B4-BE49-F238E27FC236}">
                <a16:creationId xmlns:a16="http://schemas.microsoft.com/office/drawing/2014/main" id="{15064C47-B45E-0D41-B428-1C6081042E47}"/>
              </a:ext>
            </a:extLst>
          </p:cNvPr>
          <p:cNvPicPr>
            <a:picLocks noChangeAspect="1"/>
          </p:cNvPicPr>
          <p:nvPr userDrawn="1"/>
        </p:nvPicPr>
        <p:blipFill>
          <a:blip r:embed="rId3"/>
          <a:stretch>
            <a:fillRect/>
          </a:stretch>
        </p:blipFill>
        <p:spPr>
          <a:xfrm>
            <a:off x="274644" y="291645"/>
            <a:ext cx="3036660" cy="914400"/>
          </a:xfrm>
          <a:prstGeom prst="rect">
            <a:avLst/>
          </a:prstGeom>
        </p:spPr>
      </p:pic>
    </p:spTree>
    <p:extLst>
      <p:ext uri="{BB962C8B-B14F-4D97-AF65-F5344CB8AC3E}">
        <p14:creationId xmlns:p14="http://schemas.microsoft.com/office/powerpoint/2010/main" val="3724541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NDA 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7453D8C8-AF1D-4273-B5F4-6B6BCB0B58FC}"/>
              </a:ext>
            </a:extLst>
          </p:cNvPr>
          <p:cNvSpPr txBox="1"/>
          <p:nvPr userDrawn="1"/>
        </p:nvSpPr>
        <p:spPr>
          <a:xfrm>
            <a:off x="8150551" y="6400800"/>
            <a:ext cx="4129756" cy="369332"/>
          </a:xfrm>
          <a:prstGeom prst="rect">
            <a:avLst/>
          </a:prstGeom>
          <a:noFill/>
        </p:spPr>
        <p:txBody>
          <a:bodyPr wrap="square">
            <a:spAutoFit/>
          </a:bodyPr>
          <a:lstStyle/>
          <a:p>
            <a:r>
              <a:rPr lang="en-US" sz="1800">
                <a:solidFill>
                  <a:srgbClr val="FF0000"/>
                </a:solidFill>
                <a:latin typeface="Segoe UI" panose="020B0502040204020203" pitchFamily="34" charset="0"/>
              </a:rPr>
              <a:t>SLIDE CONTAINS NDA INFORMATION</a:t>
            </a:r>
            <a:endParaRPr lang="en-US"/>
          </a:p>
        </p:txBody>
      </p:sp>
    </p:spTree>
    <p:extLst>
      <p:ext uri="{BB962C8B-B14F-4D97-AF65-F5344CB8AC3E}">
        <p14:creationId xmlns:p14="http://schemas.microsoft.com/office/powerpoint/2010/main" val="37763244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NDA 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Box 3">
            <a:extLst>
              <a:ext uri="{FF2B5EF4-FFF2-40B4-BE49-F238E27FC236}">
                <a16:creationId xmlns:a16="http://schemas.microsoft.com/office/drawing/2014/main" id="{91DD0D78-75A2-43BD-8F30-8708878B4037}"/>
              </a:ext>
            </a:extLst>
          </p:cNvPr>
          <p:cNvSpPr txBox="1"/>
          <p:nvPr userDrawn="1"/>
        </p:nvSpPr>
        <p:spPr>
          <a:xfrm>
            <a:off x="8150551" y="6400800"/>
            <a:ext cx="4129756" cy="369332"/>
          </a:xfrm>
          <a:prstGeom prst="rect">
            <a:avLst/>
          </a:prstGeom>
          <a:noFill/>
        </p:spPr>
        <p:txBody>
          <a:bodyPr wrap="square">
            <a:spAutoFit/>
          </a:bodyPr>
          <a:lstStyle/>
          <a:p>
            <a:r>
              <a:rPr lang="en-US" sz="1800">
                <a:solidFill>
                  <a:srgbClr val="FF0000"/>
                </a:solidFill>
                <a:latin typeface="Segoe UI" panose="020B0502040204020203" pitchFamily="34" charset="0"/>
              </a:rPr>
              <a:t>SLIDE CONTAINS NDA INFORMATION</a:t>
            </a:r>
            <a:endParaRPr lang="en-US"/>
          </a:p>
        </p:txBody>
      </p:sp>
    </p:spTree>
    <p:extLst>
      <p:ext uri="{BB962C8B-B14F-4D97-AF65-F5344CB8AC3E}">
        <p14:creationId xmlns:p14="http://schemas.microsoft.com/office/powerpoint/2010/main" val="4054271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NDA 1_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4" name="TextBox 3">
            <a:extLst>
              <a:ext uri="{FF2B5EF4-FFF2-40B4-BE49-F238E27FC236}">
                <a16:creationId xmlns:a16="http://schemas.microsoft.com/office/drawing/2014/main" id="{9CDBA4E5-9E70-40DA-8A2C-1456DFC8FA4D}"/>
              </a:ext>
            </a:extLst>
          </p:cNvPr>
          <p:cNvSpPr txBox="1"/>
          <p:nvPr userDrawn="1"/>
        </p:nvSpPr>
        <p:spPr>
          <a:xfrm>
            <a:off x="8150551" y="6400800"/>
            <a:ext cx="4129756" cy="369332"/>
          </a:xfrm>
          <a:prstGeom prst="rect">
            <a:avLst/>
          </a:prstGeom>
          <a:noFill/>
        </p:spPr>
        <p:txBody>
          <a:bodyPr wrap="square">
            <a:spAutoFit/>
          </a:bodyPr>
          <a:lstStyle/>
          <a:p>
            <a:r>
              <a:rPr lang="en-US" sz="1800">
                <a:solidFill>
                  <a:srgbClr val="FF0000"/>
                </a:solidFill>
                <a:latin typeface="Segoe UI" panose="020B0502040204020203" pitchFamily="34" charset="0"/>
              </a:rPr>
              <a:t>SLIDE CONTAINS NDA INFORMATION</a:t>
            </a:r>
            <a:endParaRPr lang="en-US"/>
          </a:p>
        </p:txBody>
      </p:sp>
    </p:spTree>
    <p:extLst>
      <p:ext uri="{BB962C8B-B14F-4D97-AF65-F5344CB8AC3E}">
        <p14:creationId xmlns:p14="http://schemas.microsoft.com/office/powerpoint/2010/main" val="10519686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NDA 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TextBox 1">
            <a:extLst>
              <a:ext uri="{FF2B5EF4-FFF2-40B4-BE49-F238E27FC236}">
                <a16:creationId xmlns:a16="http://schemas.microsoft.com/office/drawing/2014/main" id="{0618E588-F09D-48B7-90AC-1091CB001DF5}"/>
              </a:ext>
            </a:extLst>
          </p:cNvPr>
          <p:cNvSpPr txBox="1"/>
          <p:nvPr userDrawn="1"/>
        </p:nvSpPr>
        <p:spPr>
          <a:xfrm>
            <a:off x="8150551" y="6400800"/>
            <a:ext cx="4129756" cy="369332"/>
          </a:xfrm>
          <a:prstGeom prst="rect">
            <a:avLst/>
          </a:prstGeom>
          <a:noFill/>
        </p:spPr>
        <p:txBody>
          <a:bodyPr wrap="square">
            <a:spAutoFit/>
          </a:bodyPr>
          <a:lstStyle/>
          <a:p>
            <a:r>
              <a:rPr lang="en-US" sz="1800">
                <a:solidFill>
                  <a:srgbClr val="FF0000"/>
                </a:solidFill>
                <a:latin typeface="Segoe UI" panose="020B0502040204020203" pitchFamily="34" charset="0"/>
              </a:rPr>
              <a:t>SLIDE CONTAINS NDA INFORMATION</a:t>
            </a:r>
            <a:endParaRPr lang="en-US"/>
          </a:p>
        </p:txBody>
      </p:sp>
    </p:spTree>
    <p:extLst>
      <p:ext uri="{BB962C8B-B14F-4D97-AF65-F5344CB8AC3E}">
        <p14:creationId xmlns:p14="http://schemas.microsoft.com/office/powerpoint/2010/main" val="412869445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NDA 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TextBox 1">
            <a:extLst>
              <a:ext uri="{FF2B5EF4-FFF2-40B4-BE49-F238E27FC236}">
                <a16:creationId xmlns:a16="http://schemas.microsoft.com/office/drawing/2014/main" id="{BF1A854F-A0B3-4488-AAAE-5E30DC4E4FF2}"/>
              </a:ext>
            </a:extLst>
          </p:cNvPr>
          <p:cNvSpPr txBox="1"/>
          <p:nvPr userDrawn="1"/>
        </p:nvSpPr>
        <p:spPr>
          <a:xfrm>
            <a:off x="8150551" y="6400800"/>
            <a:ext cx="4129756" cy="369332"/>
          </a:xfrm>
          <a:prstGeom prst="rect">
            <a:avLst/>
          </a:prstGeom>
          <a:noFill/>
        </p:spPr>
        <p:txBody>
          <a:bodyPr wrap="square">
            <a:spAutoFit/>
          </a:bodyPr>
          <a:lstStyle/>
          <a:p>
            <a:r>
              <a:rPr lang="en-US" sz="1800">
                <a:solidFill>
                  <a:srgbClr val="FF0000"/>
                </a:solidFill>
                <a:latin typeface="Segoe UI" panose="020B0502040204020203" pitchFamily="34" charset="0"/>
              </a:rPr>
              <a:t>SLIDE CONTAINS NDA INFORMATION</a:t>
            </a:r>
            <a:endParaRPr lang="en-US"/>
          </a:p>
        </p:txBody>
      </p:sp>
    </p:spTree>
    <p:extLst>
      <p:ext uri="{BB962C8B-B14F-4D97-AF65-F5344CB8AC3E}">
        <p14:creationId xmlns:p14="http://schemas.microsoft.com/office/powerpoint/2010/main" val="672048582"/>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4"/>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083374"/>
          </a:xfrm>
          <a:prstGeom prst="rect">
            <a:avLst/>
          </a:prstGeom>
        </p:spPr>
        <p:txBody>
          <a:bodyPr wrap="square">
            <a:spAutoFit/>
          </a:bodyPr>
          <a:lstStyle>
            <a:lvl1pPr marL="0" indent="0">
              <a:buNone/>
              <a:defRPr sz="2000">
                <a:solidFill>
                  <a:srgbClr val="000000"/>
                </a:solidFill>
              </a:defRPr>
            </a:lvl1pPr>
            <a:lvl2pPr marL="228600" indent="0">
              <a:buNone/>
              <a:defRPr sz="1600">
                <a:solidFill>
                  <a:srgbClr val="000000"/>
                </a:solidFill>
              </a:defRPr>
            </a:lvl2pPr>
            <a:lvl3pPr marL="457200" indent="0">
              <a:buNone/>
              <a:defRPr sz="1400">
                <a:solidFill>
                  <a:srgbClr val="000000"/>
                </a:solidFill>
              </a:defRPr>
            </a:lvl3pPr>
            <a:lvl4pPr marL="685800" indent="0">
              <a:buNone/>
              <a:defRPr sz="1200">
                <a:solidFill>
                  <a:srgbClr val="000000"/>
                </a:solidFill>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NDA 1_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TextBox 1">
            <a:extLst>
              <a:ext uri="{FF2B5EF4-FFF2-40B4-BE49-F238E27FC236}">
                <a16:creationId xmlns:a16="http://schemas.microsoft.com/office/drawing/2014/main" id="{0CD37B15-91F5-4A82-90EF-6779A2101AC4}"/>
              </a:ext>
            </a:extLst>
          </p:cNvPr>
          <p:cNvSpPr txBox="1"/>
          <p:nvPr userDrawn="1"/>
        </p:nvSpPr>
        <p:spPr>
          <a:xfrm>
            <a:off x="8150551" y="6400800"/>
            <a:ext cx="4129756" cy="369332"/>
          </a:xfrm>
          <a:prstGeom prst="rect">
            <a:avLst/>
          </a:prstGeom>
          <a:noFill/>
        </p:spPr>
        <p:txBody>
          <a:bodyPr wrap="square">
            <a:spAutoFit/>
          </a:bodyPr>
          <a:lstStyle/>
          <a:p>
            <a:r>
              <a:rPr lang="en-US" sz="1800">
                <a:solidFill>
                  <a:srgbClr val="FF0000"/>
                </a:solidFill>
                <a:latin typeface="Segoe UI" panose="020B0502040204020203" pitchFamily="34" charset="0"/>
              </a:rPr>
              <a:t>SLIDE CONTAINS NDA INFORMATION</a:t>
            </a:r>
            <a:endParaRPr lang="en-US"/>
          </a:p>
        </p:txBody>
      </p:sp>
    </p:spTree>
    <p:extLst>
      <p:ext uri="{BB962C8B-B14F-4D97-AF65-F5344CB8AC3E}">
        <p14:creationId xmlns:p14="http://schemas.microsoft.com/office/powerpoint/2010/main" val="355199054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160" userDrawn="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564062"/>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1446212"/>
            <a:ext cx="3474720" cy="2765425"/>
          </a:xfrm>
          <a:blipFill>
            <a:blip r:embed="rId2" cstate="screen">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5" name="Text Placeholder 3">
            <a:extLst>
              <a:ext uri="{FF2B5EF4-FFF2-40B4-BE49-F238E27FC236}">
                <a16:creationId xmlns:a16="http://schemas.microsoft.com/office/drawing/2014/main" id="{1427286A-C8CF-4BF2-9615-253DBCF24748}"/>
              </a:ext>
            </a:extLst>
          </p:cNvPr>
          <p:cNvSpPr>
            <a:spLocks noGrp="1"/>
          </p:cNvSpPr>
          <p:nvPr>
            <p:ph type="body" sz="quarter" idx="17"/>
          </p:nvPr>
        </p:nvSpPr>
        <p:spPr>
          <a:xfrm>
            <a:off x="4356101" y="4564062"/>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B9C9BA-7F20-48D3-8E36-FEB164FD2351}"/>
              </a:ext>
            </a:extLst>
          </p:cNvPr>
          <p:cNvSpPr>
            <a:spLocks noGrp="1"/>
          </p:cNvSpPr>
          <p:nvPr>
            <p:ph type="pic" sz="quarter" idx="18" hasCustomPrompt="1"/>
          </p:nvPr>
        </p:nvSpPr>
        <p:spPr bwMode="ltGray">
          <a:xfrm>
            <a:off x="4356100" y="1446212"/>
            <a:ext cx="3474720" cy="2765425"/>
          </a:xfrm>
          <a:blipFill>
            <a:blip r:embed="rId2" cstate="screen">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Text Placeholder 3">
            <a:extLst>
              <a:ext uri="{FF2B5EF4-FFF2-40B4-BE49-F238E27FC236}">
                <a16:creationId xmlns:a16="http://schemas.microsoft.com/office/drawing/2014/main" id="{48BCE855-2968-408F-BC75-A67C79C37C92}"/>
              </a:ext>
            </a:extLst>
          </p:cNvPr>
          <p:cNvSpPr>
            <a:spLocks noGrp="1"/>
          </p:cNvSpPr>
          <p:nvPr>
            <p:ph type="body" sz="quarter" idx="19"/>
          </p:nvPr>
        </p:nvSpPr>
        <p:spPr>
          <a:xfrm>
            <a:off x="8134669" y="4564062"/>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02BEACB5-FA0C-4826-A5F6-82364A06FD46}"/>
              </a:ext>
            </a:extLst>
          </p:cNvPr>
          <p:cNvSpPr>
            <a:spLocks noGrp="1"/>
          </p:cNvSpPr>
          <p:nvPr>
            <p:ph type="pic" sz="quarter" idx="20" hasCustomPrompt="1"/>
          </p:nvPr>
        </p:nvSpPr>
        <p:spPr bwMode="ltGray">
          <a:xfrm>
            <a:off x="8134668" y="1446212"/>
            <a:ext cx="3474720" cy="2765425"/>
          </a:xfrm>
          <a:blipFill>
            <a:blip r:embed="rId2" cstate="screen">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2880" userDrawn="1">
          <p15:clr>
            <a:srgbClr val="5ACBF0"/>
          </p15:clr>
        </p15:guide>
        <p15:guide id="4" orient="horz" pos="912" userDrawn="1">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57150">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57150">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5"/>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268039"/>
          </a:xfrm>
          <a:prstGeom prst="rect">
            <a:avLst/>
          </a:prstGeom>
        </p:spPr>
        <p:txBody>
          <a:bodyPr/>
          <a:lstStyle>
            <a:lvl1pPr>
              <a:defRPr sz="2000">
                <a:solidFill>
                  <a:srgbClr val="000000"/>
                </a:solidFill>
                <a:latin typeface="+mn-lt"/>
              </a:defRPr>
            </a:lvl1pPr>
            <a:lvl2pPr>
              <a:defRPr sz="1600">
                <a:solidFill>
                  <a:srgbClr val="000000"/>
                </a:solidFill>
                <a:latin typeface="+mn-lt"/>
              </a:defRPr>
            </a:lvl2pPr>
            <a:lvl3pPr>
              <a:defRPr sz="1400">
                <a:solidFill>
                  <a:srgbClr val="000000"/>
                </a:solidFill>
                <a:latin typeface="+mn-lt"/>
              </a:defRPr>
            </a:lvl3pPr>
            <a:lvl4pPr>
              <a:defRPr sz="1200">
                <a:solidFill>
                  <a:srgbClr val="000000"/>
                </a:solidFill>
                <a:latin typeface="+mn-lt"/>
              </a:defRPr>
            </a:lvl4pPr>
            <a:lvl5pPr>
              <a:defRPr sz="10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888" userDrawn="1">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NDA 2_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57150">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57150">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DAEB561-8FEB-45E5-92BC-65D499683500}"/>
              </a:ext>
            </a:extLst>
          </p:cNvPr>
          <p:cNvSpPr txBox="1"/>
          <p:nvPr userDrawn="1"/>
        </p:nvSpPr>
        <p:spPr>
          <a:xfrm>
            <a:off x="8150551" y="6400800"/>
            <a:ext cx="4129756" cy="369332"/>
          </a:xfrm>
          <a:prstGeom prst="rect">
            <a:avLst/>
          </a:prstGeom>
          <a:noFill/>
        </p:spPr>
        <p:txBody>
          <a:bodyPr wrap="square">
            <a:spAutoFit/>
          </a:bodyPr>
          <a:lstStyle/>
          <a:p>
            <a:r>
              <a:rPr lang="en-US" sz="1800">
                <a:solidFill>
                  <a:srgbClr val="FF0000"/>
                </a:solidFill>
                <a:latin typeface="Segoe UI" panose="020B0502040204020203" pitchFamily="34" charset="0"/>
              </a:rPr>
              <a:t>SLIDE CONTAINS NDA INFORMATION</a:t>
            </a:r>
            <a:endParaRPr lang="en-US"/>
          </a:p>
        </p:txBody>
      </p:sp>
    </p:spTree>
    <p:extLst>
      <p:ext uri="{BB962C8B-B14F-4D97-AF65-F5344CB8AC3E}">
        <p14:creationId xmlns:p14="http://schemas.microsoft.com/office/powerpoint/2010/main" val="37242386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1705432"/>
            <a:ext cx="3072384" cy="491445"/>
          </a:xfrm>
        </p:spPr>
        <p:txBody>
          <a:bodyPr anchor="t"/>
          <a:lstStyle>
            <a:lvl1pPr>
              <a:defRPr>
                <a:solidFill>
                  <a:schemeClr val="tx1"/>
                </a:solidFill>
              </a:defRPr>
            </a:lvl1pPr>
          </a:lstStyle>
          <a:p>
            <a:r>
              <a:rPr lang="en-US"/>
              <a:t>Title</a:t>
            </a:r>
          </a:p>
        </p:txBody>
      </p: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7167A558-F125-447E-B726-FE165910A8A8}"/>
              </a:ext>
            </a:extLst>
          </p:cNvPr>
          <p:cNvSpPr>
            <a:spLocks noGrp="1"/>
          </p:cNvSpPr>
          <p:nvPr>
            <p:ph type="pic" sz="quarter" idx="12" hasCustomPrompt="1"/>
          </p:nvPr>
        </p:nvSpPr>
        <p:spPr bwMode="ltGray">
          <a:xfrm>
            <a:off x="6110514" y="0"/>
            <a:ext cx="6081486" cy="6858000"/>
          </a:xfrm>
          <a:blipFill>
            <a:blip r:embed="rId2" cstate="screen">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7A0F862D-B1CC-48A7-B4E2-9251CB5E9811}"/>
              </a:ext>
              <a:ext uri="{C183D7F6-B498-43B3-948B-1728B52AA6E4}">
                <adec:decorative xmlns:adec="http://schemas.microsoft.com/office/drawing/2017/decorative" val="1"/>
              </a:ext>
            </a:extLst>
          </p:cNvPr>
          <p:cNvCxnSpPr>
            <a:cxnSpLocks/>
          </p:cNvCxnSpPr>
          <p:nvPr userDrawn="1"/>
        </p:nvCxnSpPr>
        <p:spPr>
          <a:xfrm>
            <a:off x="585216" y="2556331"/>
            <a:ext cx="3182112" cy="0"/>
          </a:xfrm>
          <a:prstGeom prst="line">
            <a:avLst/>
          </a:prstGeom>
          <a:ln w="5715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9FC3B758-1A7F-44C9-BE93-0D76BB7FCA59}"/>
              </a:ext>
            </a:extLst>
          </p:cNvPr>
          <p:cNvSpPr>
            <a:spLocks noGrp="1"/>
          </p:cNvSpPr>
          <p:nvPr>
            <p:ph type="body" sz="quarter" idx="13"/>
          </p:nvPr>
        </p:nvSpPr>
        <p:spPr>
          <a:xfrm>
            <a:off x="584200" y="2953656"/>
            <a:ext cx="5090886" cy="2518229"/>
          </a:xfrm>
        </p:spPr>
        <p:txBody>
          <a:bodyPr/>
          <a:lstStyle>
            <a:lvl1pPr marL="274320" indent="-274320">
              <a:spcBef>
                <a:spcPts val="1200"/>
              </a:spcBef>
              <a:defRPr sz="2400"/>
            </a:lvl1pPr>
            <a:lvl2pPr marL="274320" indent="-274320">
              <a:spcBef>
                <a:spcPts val="1200"/>
              </a:spcBef>
              <a:defRPr sz="2400"/>
            </a:lvl2pPr>
            <a:lvl3pPr marL="274320" indent="-274320">
              <a:spcBef>
                <a:spcPts val="1200"/>
              </a:spcBef>
              <a:defRPr sz="2400"/>
            </a:lvl3pPr>
            <a:lvl4pPr marL="274320" indent="-274320">
              <a:spcBef>
                <a:spcPts val="1200"/>
              </a:spcBef>
              <a:defRPr sz="2400"/>
            </a:lvl4pPr>
            <a:lvl5pPr marL="274320" indent="-274320">
              <a:spcBef>
                <a:spcPts val="1200"/>
              </a:spcBef>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3532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816" userDrawn="1">
          <p15:clr>
            <a:srgbClr val="5ACBF0"/>
          </p15:clr>
        </p15:guide>
        <p15:guide id="30" pos="2376">
          <p15:clr>
            <a:srgbClr val="5ACBF0"/>
          </p15:clr>
        </p15:guide>
        <p15:guide id="32" orient="horz" pos="1056" userDrawn="1">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NDA 2_Title &amp;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1705432"/>
            <a:ext cx="3072384" cy="491445"/>
          </a:xfrm>
        </p:spPr>
        <p:txBody>
          <a:bodyPr anchor="t"/>
          <a:lstStyle>
            <a:lvl1pPr>
              <a:defRPr>
                <a:solidFill>
                  <a:schemeClr val="tx1"/>
                </a:solidFill>
              </a:defRPr>
            </a:lvl1pPr>
          </a:lstStyle>
          <a:p>
            <a:r>
              <a:rPr lang="en-US"/>
              <a:t>Title</a:t>
            </a:r>
          </a:p>
        </p:txBody>
      </p: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7167A558-F125-447E-B726-FE165910A8A8}"/>
              </a:ext>
            </a:extLst>
          </p:cNvPr>
          <p:cNvSpPr>
            <a:spLocks noGrp="1"/>
          </p:cNvSpPr>
          <p:nvPr>
            <p:ph type="pic" sz="quarter" idx="12" hasCustomPrompt="1"/>
          </p:nvPr>
        </p:nvSpPr>
        <p:spPr bwMode="ltGray">
          <a:xfrm>
            <a:off x="6110514" y="0"/>
            <a:ext cx="6081486" cy="6858000"/>
          </a:xfrm>
          <a:blipFill>
            <a:blip r:embed="rId2" cstate="screen">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7A0F862D-B1CC-48A7-B4E2-9251CB5E9811}"/>
              </a:ext>
              <a:ext uri="{C183D7F6-B498-43B3-948B-1728B52AA6E4}">
                <adec:decorative xmlns:adec="http://schemas.microsoft.com/office/drawing/2017/decorative" val="1"/>
              </a:ext>
            </a:extLst>
          </p:cNvPr>
          <p:cNvCxnSpPr>
            <a:cxnSpLocks/>
          </p:cNvCxnSpPr>
          <p:nvPr userDrawn="1"/>
        </p:nvCxnSpPr>
        <p:spPr>
          <a:xfrm>
            <a:off x="585216" y="2556331"/>
            <a:ext cx="3182112" cy="0"/>
          </a:xfrm>
          <a:prstGeom prst="line">
            <a:avLst/>
          </a:prstGeom>
          <a:ln w="5715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9FC3B758-1A7F-44C9-BE93-0D76BB7FCA59}"/>
              </a:ext>
            </a:extLst>
          </p:cNvPr>
          <p:cNvSpPr>
            <a:spLocks noGrp="1"/>
          </p:cNvSpPr>
          <p:nvPr>
            <p:ph type="body" sz="quarter" idx="13"/>
          </p:nvPr>
        </p:nvSpPr>
        <p:spPr>
          <a:xfrm>
            <a:off x="584200" y="2953656"/>
            <a:ext cx="5090886" cy="2518229"/>
          </a:xfrm>
        </p:spPr>
        <p:txBody>
          <a:bodyPr/>
          <a:lstStyle>
            <a:lvl1pPr marL="274320" indent="-274320">
              <a:spcBef>
                <a:spcPts val="1200"/>
              </a:spcBef>
              <a:defRPr sz="2400"/>
            </a:lvl1pPr>
            <a:lvl2pPr marL="274320" indent="-274320">
              <a:spcBef>
                <a:spcPts val="1200"/>
              </a:spcBef>
              <a:defRPr sz="2400"/>
            </a:lvl2pPr>
            <a:lvl3pPr marL="274320" indent="-274320">
              <a:spcBef>
                <a:spcPts val="1200"/>
              </a:spcBef>
              <a:defRPr sz="2400"/>
            </a:lvl3pPr>
            <a:lvl4pPr marL="274320" indent="-274320">
              <a:spcBef>
                <a:spcPts val="1200"/>
              </a:spcBef>
              <a:defRPr sz="2400"/>
            </a:lvl4pPr>
            <a:lvl5pPr marL="274320" indent="-274320">
              <a:spcBef>
                <a:spcPts val="1200"/>
              </a:spcBef>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167E44C9-90C9-4D8F-A335-C2EA9BF77C0C}"/>
              </a:ext>
            </a:extLst>
          </p:cNvPr>
          <p:cNvSpPr txBox="1"/>
          <p:nvPr userDrawn="1"/>
        </p:nvSpPr>
        <p:spPr>
          <a:xfrm>
            <a:off x="8150551" y="6400800"/>
            <a:ext cx="4129756" cy="369332"/>
          </a:xfrm>
          <a:prstGeom prst="rect">
            <a:avLst/>
          </a:prstGeom>
          <a:noFill/>
        </p:spPr>
        <p:txBody>
          <a:bodyPr wrap="square">
            <a:spAutoFit/>
          </a:bodyPr>
          <a:lstStyle/>
          <a:p>
            <a:r>
              <a:rPr lang="en-US" sz="1800">
                <a:solidFill>
                  <a:srgbClr val="FF0000"/>
                </a:solidFill>
                <a:latin typeface="Segoe UI" panose="020B0502040204020203" pitchFamily="34" charset="0"/>
              </a:rPr>
              <a:t>SLIDE CONTAINS NDA INFORMATION</a:t>
            </a:r>
            <a:endParaRPr lang="en-US"/>
          </a:p>
        </p:txBody>
      </p:sp>
    </p:spTree>
    <p:extLst>
      <p:ext uri="{BB962C8B-B14F-4D97-AF65-F5344CB8AC3E}">
        <p14:creationId xmlns:p14="http://schemas.microsoft.com/office/powerpoint/2010/main" val="1528751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816" userDrawn="1">
          <p15:clr>
            <a:srgbClr val="5ACBF0"/>
          </p15:clr>
        </p15:guide>
        <p15:guide id="30" pos="2376">
          <p15:clr>
            <a:srgbClr val="5ACBF0"/>
          </p15:clr>
        </p15:guide>
        <p15:guide id="32" orient="horz" pos="1056" userDrawn="1">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NDA 1_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9E36A16A-8A1B-42DF-8ECE-B0422882A938}"/>
              </a:ext>
            </a:extLst>
          </p:cNvPr>
          <p:cNvSpPr txBox="1"/>
          <p:nvPr userDrawn="1"/>
        </p:nvSpPr>
        <p:spPr>
          <a:xfrm>
            <a:off x="8150551" y="6400800"/>
            <a:ext cx="4129756" cy="369332"/>
          </a:xfrm>
          <a:prstGeom prst="rect">
            <a:avLst/>
          </a:prstGeom>
          <a:noFill/>
        </p:spPr>
        <p:txBody>
          <a:bodyPr wrap="square">
            <a:spAutoFit/>
          </a:bodyPr>
          <a:lstStyle/>
          <a:p>
            <a:r>
              <a:rPr lang="en-US" sz="1800">
                <a:solidFill>
                  <a:srgbClr val="FF0000"/>
                </a:solidFill>
                <a:latin typeface="Segoe UI" panose="020B0502040204020203" pitchFamily="34" charset="0"/>
              </a:rPr>
              <a:t>SLIDE CONTAINS NDA INFORMATION</a:t>
            </a:r>
            <a:endParaRPr lang="en-US"/>
          </a:p>
        </p:txBody>
      </p:sp>
    </p:spTree>
    <p:extLst>
      <p:ext uri="{BB962C8B-B14F-4D97-AF65-F5344CB8AC3E}">
        <p14:creationId xmlns:p14="http://schemas.microsoft.com/office/powerpoint/2010/main" val="21312917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68E9297-A1A1-40D0-BB8A-0A2FE30C0E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rgbClr val="50E6FF"/>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NDA 1_Demo slide">
    <p:bg>
      <p:bgRef idx="1001">
        <a:schemeClr val="bg2"/>
      </p:bgRef>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68E9297-A1A1-40D0-BB8A-0A2FE30C0E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rgbClr val="50E6FF"/>
                </a:solidFill>
                <a:latin typeface="+mn-lt"/>
              </a:defRPr>
            </a:lvl1pPr>
          </a:lstStyle>
          <a:p>
            <a:pPr lvl="0"/>
            <a:r>
              <a:rPr lang="en-US"/>
              <a:t>Speaker name</a:t>
            </a:r>
          </a:p>
        </p:txBody>
      </p:sp>
      <p:sp>
        <p:nvSpPr>
          <p:cNvPr id="3" name="TextBox 2">
            <a:extLst>
              <a:ext uri="{FF2B5EF4-FFF2-40B4-BE49-F238E27FC236}">
                <a16:creationId xmlns:a16="http://schemas.microsoft.com/office/drawing/2014/main" id="{4F840F62-FF04-420B-9559-1B23719B8F85}"/>
              </a:ext>
            </a:extLst>
          </p:cNvPr>
          <p:cNvSpPr txBox="1"/>
          <p:nvPr userDrawn="1"/>
        </p:nvSpPr>
        <p:spPr>
          <a:xfrm>
            <a:off x="8150551" y="6400800"/>
            <a:ext cx="4129756" cy="369332"/>
          </a:xfrm>
          <a:prstGeom prst="rect">
            <a:avLst/>
          </a:prstGeom>
          <a:noFill/>
        </p:spPr>
        <p:txBody>
          <a:bodyPr wrap="square">
            <a:spAutoFit/>
          </a:bodyPr>
          <a:lstStyle/>
          <a:p>
            <a:r>
              <a:rPr lang="en-US" sz="1800">
                <a:solidFill>
                  <a:srgbClr val="FF0000"/>
                </a:solidFill>
                <a:latin typeface="Segoe UI" panose="020B0502040204020203" pitchFamily="34" charset="0"/>
              </a:rPr>
              <a:t>SLIDE CONTAINS NDA INFORMATION</a:t>
            </a:r>
            <a:endParaRPr lang="en-US"/>
          </a:p>
        </p:txBody>
      </p:sp>
    </p:spTree>
    <p:extLst>
      <p:ext uri="{BB962C8B-B14F-4D97-AF65-F5344CB8AC3E}">
        <p14:creationId xmlns:p14="http://schemas.microsoft.com/office/powerpoint/2010/main" val="3938224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NDA 1_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3" name="TextBox 2">
            <a:extLst>
              <a:ext uri="{FF2B5EF4-FFF2-40B4-BE49-F238E27FC236}">
                <a16:creationId xmlns:a16="http://schemas.microsoft.com/office/drawing/2014/main" id="{5806C564-E967-48C6-B477-0CEED9A2353F}"/>
              </a:ext>
            </a:extLst>
          </p:cNvPr>
          <p:cNvSpPr txBox="1"/>
          <p:nvPr userDrawn="1"/>
        </p:nvSpPr>
        <p:spPr>
          <a:xfrm>
            <a:off x="8150551" y="6400800"/>
            <a:ext cx="4129756" cy="369332"/>
          </a:xfrm>
          <a:prstGeom prst="rect">
            <a:avLst/>
          </a:prstGeom>
          <a:noFill/>
        </p:spPr>
        <p:txBody>
          <a:bodyPr wrap="square">
            <a:spAutoFit/>
          </a:bodyPr>
          <a:lstStyle/>
          <a:p>
            <a:r>
              <a:rPr lang="en-US" sz="1800">
                <a:solidFill>
                  <a:srgbClr val="FF0000"/>
                </a:solidFill>
                <a:latin typeface="Segoe UI" panose="020B0502040204020203" pitchFamily="34" charset="0"/>
              </a:rPr>
              <a:t>SLIDE CONTAINS NDA INFORMATION</a:t>
            </a:r>
            <a:endParaRPr lang="en-US"/>
          </a:p>
        </p:txBody>
      </p:sp>
    </p:spTree>
    <p:extLst>
      <p:ext uri="{BB962C8B-B14F-4D97-AF65-F5344CB8AC3E}">
        <p14:creationId xmlns:p14="http://schemas.microsoft.com/office/powerpoint/2010/main" val="24203846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C9D85C28-1565-4369-98E7-F3AFB1E2CDF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4"/>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26803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1600" b="0">
                <a:solidFill>
                  <a:srgbClr val="000000"/>
                </a:solidFill>
                <a:latin typeface="+mn-lt"/>
              </a:defRPr>
            </a:lvl2pPr>
            <a:lvl3pPr marL="450850" indent="0">
              <a:buFont typeface="Wingdings" panose="05000000000000000000" pitchFamily="2" charset="2"/>
              <a:buNone/>
              <a:tabLst/>
              <a:defRPr sz="1400" b="0">
                <a:solidFill>
                  <a:srgbClr val="000000"/>
                </a:solidFill>
                <a:latin typeface="+mn-lt"/>
              </a:defRPr>
            </a:lvl3pPr>
            <a:lvl4pPr marL="652462" indent="0">
              <a:buFont typeface="Wingdings" panose="05000000000000000000" pitchFamily="2" charset="2"/>
              <a:buNone/>
              <a:defRPr sz="1200" b="0">
                <a:solidFill>
                  <a:srgbClr val="000000"/>
                </a:solidFill>
                <a:latin typeface="+mn-lt"/>
              </a:defRPr>
            </a:lvl4pPr>
            <a:lvl5pPr marL="854075" indent="0">
              <a:buFont typeface="Wingdings" panose="05000000000000000000" pitchFamily="2" charset="2"/>
              <a:buNone/>
              <a:tabLst/>
              <a:defRPr sz="1000" b="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26803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1600" b="0">
                <a:solidFill>
                  <a:srgbClr val="000000"/>
                </a:solidFill>
                <a:latin typeface="+mn-lt"/>
              </a:defRPr>
            </a:lvl2pPr>
            <a:lvl3pPr marL="450850" indent="0">
              <a:buFont typeface="Wingdings" panose="05000000000000000000" pitchFamily="2" charset="2"/>
              <a:buNone/>
              <a:tabLst/>
              <a:defRPr sz="1400" b="0">
                <a:solidFill>
                  <a:srgbClr val="000000"/>
                </a:solidFill>
                <a:latin typeface="+mn-lt"/>
              </a:defRPr>
            </a:lvl3pPr>
            <a:lvl4pPr marL="652462" indent="0">
              <a:buFont typeface="Wingdings" panose="05000000000000000000" pitchFamily="2" charset="2"/>
              <a:buNone/>
              <a:defRPr sz="1200" b="0">
                <a:solidFill>
                  <a:srgbClr val="000000"/>
                </a:solidFill>
                <a:latin typeface="+mn-lt"/>
              </a:defRPr>
            </a:lvl4pPr>
            <a:lvl5pPr marL="854075" indent="0">
              <a:buFont typeface="Wingdings" panose="05000000000000000000" pitchFamily="2" charset="2"/>
              <a:buNone/>
              <a:tabLst/>
              <a:defRPr sz="1000" b="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NDA 2_Section Title">
    <p:bg>
      <p:bgRef idx="1001">
        <a:schemeClr val="bg2"/>
      </p:bgRef>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C9D85C28-1565-4369-98E7-F3AFB1E2CDF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5" name="TextBox 4">
            <a:extLst>
              <a:ext uri="{FF2B5EF4-FFF2-40B4-BE49-F238E27FC236}">
                <a16:creationId xmlns:a16="http://schemas.microsoft.com/office/drawing/2014/main" id="{4FA02D80-8EA3-468E-BEC1-7D15764133B9}"/>
              </a:ext>
            </a:extLst>
          </p:cNvPr>
          <p:cNvSpPr txBox="1"/>
          <p:nvPr userDrawn="1"/>
        </p:nvSpPr>
        <p:spPr>
          <a:xfrm>
            <a:off x="8150551" y="6400800"/>
            <a:ext cx="4129756" cy="369332"/>
          </a:xfrm>
          <a:prstGeom prst="rect">
            <a:avLst/>
          </a:prstGeom>
          <a:noFill/>
        </p:spPr>
        <p:txBody>
          <a:bodyPr wrap="square">
            <a:spAutoFit/>
          </a:bodyPr>
          <a:lstStyle/>
          <a:p>
            <a:r>
              <a:rPr lang="en-US" sz="1800">
                <a:solidFill>
                  <a:srgbClr val="FF0000"/>
                </a:solidFill>
                <a:latin typeface="Segoe UI" panose="020B0502040204020203" pitchFamily="34" charset="0"/>
              </a:rPr>
              <a:t>SLIDE CONTAINS NDA INFORMATION</a:t>
            </a:r>
            <a:endParaRPr lang="en-US"/>
          </a:p>
        </p:txBody>
      </p:sp>
    </p:spTree>
    <p:extLst>
      <p:ext uri="{BB962C8B-B14F-4D97-AF65-F5344CB8AC3E}">
        <p14:creationId xmlns:p14="http://schemas.microsoft.com/office/powerpoint/2010/main" val="230267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tx1"/>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C9D85C28-1565-4369-98E7-F3AFB1E2CDF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341559" y="-143893"/>
            <a:ext cx="6083300" cy="6858000"/>
          </a:xfrm>
          <a:prstGeom prst="rect">
            <a:avLst/>
          </a:prstGeom>
        </p:spPr>
      </p:pic>
      <p:sp>
        <p:nvSpPr>
          <p:cNvPr id="2" name="Title 1"/>
          <p:cNvSpPr>
            <a:spLocks noGrp="1"/>
          </p:cNvSpPr>
          <p:nvPr>
            <p:ph type="title" hasCustomPrompt="1"/>
          </p:nvPr>
        </p:nvSpPr>
        <p:spPr>
          <a:xfrm>
            <a:off x="585216" y="3035808"/>
            <a:ext cx="4456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
        <p:nvSpPr>
          <p:cNvPr id="4" name="Oval 3">
            <a:extLst>
              <a:ext uri="{FF2B5EF4-FFF2-40B4-BE49-F238E27FC236}">
                <a16:creationId xmlns:a16="http://schemas.microsoft.com/office/drawing/2014/main" id="{BC03996A-9794-4437-8500-374F1994E4CC}"/>
              </a:ext>
            </a:extLst>
          </p:cNvPr>
          <p:cNvSpPr/>
          <p:nvPr userDrawn="1"/>
        </p:nvSpPr>
        <p:spPr bwMode="auto">
          <a:xfrm>
            <a:off x="6629400" y="685800"/>
            <a:ext cx="5486400" cy="5486400"/>
          </a:xfrm>
          <a:prstGeom prst="ellipse">
            <a:avLst/>
          </a:prstGeom>
          <a:gradFill flip="none" rotWithShape="1">
            <a:gsLst>
              <a:gs pos="36000">
                <a:srgbClr val="011128"/>
              </a:gs>
              <a:gs pos="81000">
                <a:srgbClr val="011128">
                  <a:alpha val="0"/>
                </a:srgb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5" name="Graphic 4">
            <a:extLst>
              <a:ext uri="{FF2B5EF4-FFF2-40B4-BE49-F238E27FC236}">
                <a16:creationId xmlns:a16="http://schemas.microsoft.com/office/drawing/2014/main" id="{EB19C10F-F8D6-43E0-A82F-9F1C728F2232}"/>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99064" y="1377809"/>
            <a:ext cx="4134118" cy="4114800"/>
          </a:xfrm>
          <a:prstGeom prst="rect">
            <a:avLst/>
          </a:prstGeom>
        </p:spPr>
      </p:pic>
    </p:spTree>
    <p:extLst>
      <p:ext uri="{BB962C8B-B14F-4D97-AF65-F5344CB8AC3E}">
        <p14:creationId xmlns:p14="http://schemas.microsoft.com/office/powerpoint/2010/main" val="3509998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NDA 1_Blank">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4CE378-D3FB-4962-AE7C-CA471D929320}"/>
              </a:ext>
            </a:extLst>
          </p:cNvPr>
          <p:cNvSpPr txBox="1"/>
          <p:nvPr userDrawn="1"/>
        </p:nvSpPr>
        <p:spPr>
          <a:xfrm>
            <a:off x="8150551" y="6400800"/>
            <a:ext cx="4129756" cy="369332"/>
          </a:xfrm>
          <a:prstGeom prst="rect">
            <a:avLst/>
          </a:prstGeom>
          <a:noFill/>
        </p:spPr>
        <p:txBody>
          <a:bodyPr wrap="square">
            <a:spAutoFit/>
          </a:bodyPr>
          <a:lstStyle/>
          <a:p>
            <a:r>
              <a:rPr lang="en-US" sz="1800">
                <a:solidFill>
                  <a:srgbClr val="FF0000"/>
                </a:solidFill>
                <a:latin typeface="Segoe UI" panose="020B0502040204020203" pitchFamily="34" charset="0"/>
              </a:rPr>
              <a:t>SLIDE CONTAINS NDA INFORMATION</a:t>
            </a:r>
            <a:endParaRPr lang="en-US"/>
          </a:p>
        </p:txBody>
      </p:sp>
    </p:spTree>
    <p:extLst>
      <p:ext uri="{BB962C8B-B14F-4D97-AF65-F5344CB8AC3E}">
        <p14:creationId xmlns:p14="http://schemas.microsoft.com/office/powerpoint/2010/main" val="32387286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7475F7DD-DB94-49E5-80B3-A44F533D89B2}"/>
              </a:ext>
            </a:extLst>
          </p:cNvPr>
          <p:cNvSpPr txBox="1"/>
          <p:nvPr userDrawn="1"/>
        </p:nvSpPr>
        <p:spPr>
          <a:xfrm>
            <a:off x="8150551" y="6400800"/>
            <a:ext cx="4129756" cy="369332"/>
          </a:xfrm>
          <a:prstGeom prst="rect">
            <a:avLst/>
          </a:prstGeom>
          <a:noFill/>
        </p:spPr>
        <p:txBody>
          <a:bodyPr wrap="square">
            <a:spAutoFit/>
          </a:bodyPr>
          <a:lstStyle/>
          <a:p>
            <a:r>
              <a:rPr lang="en-US" sz="1800">
                <a:solidFill>
                  <a:srgbClr val="FF0000"/>
                </a:solidFill>
                <a:latin typeface="Segoe UI" panose="020B0502040204020203" pitchFamily="34" charset="0"/>
              </a:rPr>
              <a:t>SLIDE CONTAINS NDA INFORMATION</a:t>
            </a:r>
            <a:endParaRPr lang="en-US"/>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NDA 1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a:extLst>
              <a:ext uri="{FF2B5EF4-FFF2-40B4-BE49-F238E27FC236}">
                <a16:creationId xmlns:a16="http://schemas.microsoft.com/office/drawing/2014/main" id="{EC39799C-88D1-4B54-B072-481D37D3D866}"/>
              </a:ext>
            </a:extLst>
          </p:cNvPr>
          <p:cNvSpPr txBox="1"/>
          <p:nvPr userDrawn="1"/>
        </p:nvSpPr>
        <p:spPr>
          <a:xfrm>
            <a:off x="8150551" y="6400800"/>
            <a:ext cx="4129756" cy="369332"/>
          </a:xfrm>
          <a:prstGeom prst="rect">
            <a:avLst/>
          </a:prstGeom>
          <a:noFill/>
        </p:spPr>
        <p:txBody>
          <a:bodyPr wrap="square">
            <a:spAutoFit/>
          </a:bodyPr>
          <a:lstStyle/>
          <a:p>
            <a:r>
              <a:rPr lang="en-US" sz="1800">
                <a:solidFill>
                  <a:srgbClr val="FF0000"/>
                </a:solidFill>
                <a:latin typeface="Segoe UI" panose="020B0502040204020203" pitchFamily="34" charset="0"/>
              </a:rPr>
              <a:t>SLIDE CONTAINS NDA INFORMATION</a:t>
            </a:r>
            <a:endParaRPr lang="en-US"/>
          </a:p>
        </p:txBody>
      </p:sp>
    </p:spTree>
    <p:extLst>
      <p:ext uri="{BB962C8B-B14F-4D97-AF65-F5344CB8AC3E}">
        <p14:creationId xmlns:p14="http://schemas.microsoft.com/office/powerpoint/2010/main" val="2700387196"/>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8D4"/>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1"/>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a:prstGeom prst="rect">
            <a:avLst/>
          </a:prstGeom>
        </p:spPr>
        <p:txBody>
          <a:bodyPr wrap="square">
            <a:spAutoFit/>
          </a:bodyPr>
          <a:lstStyle>
            <a:lvl1pPr marL="231775" indent="-231775">
              <a:spcBef>
                <a:spcPts val="1224"/>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7038" indent="-171450">
              <a:buFont typeface="Wingdings" panose="05000000000000000000" pitchFamily="2" charset="2"/>
              <a:buChar char=""/>
              <a:defRPr sz="1600" b="0">
                <a:solidFill>
                  <a:srgbClr val="000000"/>
                </a:solidFill>
                <a:latin typeface="+mn-lt"/>
              </a:defRPr>
            </a:lvl2pPr>
            <a:lvl3pPr marL="639763" indent="-188913">
              <a:buFont typeface="Wingdings" panose="05000000000000000000" pitchFamily="2" charset="2"/>
              <a:buChar char=""/>
              <a:tabLst/>
              <a:defRPr sz="1400" b="0">
                <a:solidFill>
                  <a:srgbClr val="000000"/>
                </a:solidFill>
                <a:latin typeface="+mn-lt"/>
              </a:defRPr>
            </a:lvl3pPr>
            <a:lvl4pPr marL="828675" indent="-176213">
              <a:buFont typeface="Wingdings" panose="05000000000000000000" pitchFamily="2" charset="2"/>
              <a:buChar char=""/>
              <a:defRPr sz="1200" b="0">
                <a:solidFill>
                  <a:srgbClr val="000000"/>
                </a:solidFill>
                <a:latin typeface="+mn-lt"/>
              </a:defRPr>
            </a:lvl4pPr>
            <a:lvl5pPr marL="1023938" indent="-169863">
              <a:buFont typeface="Wingdings" panose="05000000000000000000" pitchFamily="2" charset="2"/>
              <a:buChar char=""/>
              <a:tabLst/>
              <a:defRPr sz="1000" b="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49" y="1437481"/>
            <a:ext cx="5212080" cy="1268039"/>
          </a:xfrm>
          <a:prstGeom prst="rect">
            <a:avLst/>
          </a:prstGeom>
        </p:spPr>
        <p:txBody>
          <a:bodyPr wrap="square">
            <a:spAutoFit/>
          </a:bodyPr>
          <a:lstStyle>
            <a:lvl1pPr marL="231775" indent="-231775">
              <a:spcBef>
                <a:spcPts val="1224"/>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7038" indent="-171450">
              <a:buFont typeface="Wingdings" panose="05000000000000000000" pitchFamily="2" charset="2"/>
              <a:buChar char=""/>
              <a:defRPr sz="1600" b="0">
                <a:solidFill>
                  <a:srgbClr val="000000"/>
                </a:solidFill>
                <a:latin typeface="+mn-lt"/>
              </a:defRPr>
            </a:lvl2pPr>
            <a:lvl3pPr marL="639763" indent="-188913">
              <a:buFont typeface="Wingdings" panose="05000000000000000000" pitchFamily="2" charset="2"/>
              <a:buChar char=""/>
              <a:tabLst/>
              <a:defRPr sz="1400" b="0">
                <a:solidFill>
                  <a:srgbClr val="000000"/>
                </a:solidFill>
                <a:latin typeface="+mn-lt"/>
              </a:defRPr>
            </a:lvl3pPr>
            <a:lvl4pPr marL="828675" indent="-176213">
              <a:buFont typeface="Wingdings" panose="05000000000000000000" pitchFamily="2" charset="2"/>
              <a:buChar char=""/>
              <a:defRPr sz="1200" b="0">
                <a:solidFill>
                  <a:srgbClr val="000000"/>
                </a:solidFill>
                <a:latin typeface="+mn-lt"/>
              </a:defRPr>
            </a:lvl4pPr>
            <a:lvl5pPr marL="1023938" indent="-169863">
              <a:buFont typeface="Wingdings" panose="05000000000000000000" pitchFamily="2" charset="2"/>
              <a:buChar char=""/>
              <a:tabLst/>
              <a:defRPr sz="1000" b="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0078D4"/>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B23611B6-62AD-45F8-BE9A-F41F8534F56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20810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
        <p:nvSpPr>
          <p:cNvPr id="6" name="TextBox 5">
            <a:extLst>
              <a:ext uri="{FF2B5EF4-FFF2-40B4-BE49-F238E27FC236}">
                <a16:creationId xmlns:a16="http://schemas.microsoft.com/office/drawing/2014/main" id="{97EA39F0-8E66-4E35-8B5B-2EA43980BFA6}"/>
              </a:ext>
            </a:extLst>
          </p:cNvPr>
          <p:cNvSpPr txBox="1"/>
          <p:nvPr userDrawn="1"/>
        </p:nvSpPr>
        <p:spPr>
          <a:xfrm>
            <a:off x="8150551" y="6400800"/>
            <a:ext cx="4129756" cy="369332"/>
          </a:xfrm>
          <a:prstGeom prst="rect">
            <a:avLst/>
          </a:prstGeom>
          <a:noFill/>
        </p:spPr>
        <p:txBody>
          <a:bodyPr wrap="square">
            <a:spAutoFit/>
          </a:bodyPr>
          <a:lstStyle/>
          <a:p>
            <a:r>
              <a:rPr lang="en-US" sz="1800">
                <a:solidFill>
                  <a:srgbClr val="FF0000"/>
                </a:solidFill>
                <a:latin typeface="Segoe UI" panose="020B0502040204020203" pitchFamily="34" charset="0"/>
              </a:rPr>
              <a:t>SLIDE CONTAINS NDA INFORMATION</a:t>
            </a:r>
            <a:endParaRPr lang="en-US"/>
          </a:p>
        </p:txBody>
      </p:sp>
    </p:spTree>
    <p:extLst>
      <p:ext uri="{BB962C8B-B14F-4D97-AF65-F5344CB8AC3E}">
        <p14:creationId xmlns:p14="http://schemas.microsoft.com/office/powerpoint/2010/main" val="3849181764"/>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4" name="TextBox 3">
            <a:extLst>
              <a:ext uri="{FF2B5EF4-FFF2-40B4-BE49-F238E27FC236}">
                <a16:creationId xmlns:a16="http://schemas.microsoft.com/office/drawing/2014/main" id="{B5ABE8A9-DB46-4479-91E3-46848F670FEE}"/>
              </a:ext>
            </a:extLst>
          </p:cNvPr>
          <p:cNvSpPr txBox="1"/>
          <p:nvPr userDrawn="1"/>
        </p:nvSpPr>
        <p:spPr>
          <a:xfrm>
            <a:off x="8150551" y="6400800"/>
            <a:ext cx="4129756" cy="369332"/>
          </a:xfrm>
          <a:prstGeom prst="rect">
            <a:avLst/>
          </a:prstGeom>
          <a:noFill/>
        </p:spPr>
        <p:txBody>
          <a:bodyPr wrap="square">
            <a:spAutoFit/>
          </a:bodyPr>
          <a:lstStyle/>
          <a:p>
            <a:r>
              <a:rPr lang="en-US" sz="1800">
                <a:solidFill>
                  <a:srgbClr val="FF0000"/>
                </a:solidFill>
                <a:latin typeface="Segoe UI" panose="020B0502040204020203" pitchFamily="34" charset="0"/>
              </a:rPr>
              <a:t>SLIDE CONTAINS NDA INFORMATION</a:t>
            </a:r>
            <a:endParaRPr lang="en-US"/>
          </a:p>
        </p:txBody>
      </p:sp>
    </p:spTree>
    <p:extLst>
      <p:ext uri="{BB962C8B-B14F-4D97-AF65-F5344CB8AC3E}">
        <p14:creationId xmlns:p14="http://schemas.microsoft.com/office/powerpoint/2010/main" val="2919674452"/>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84918176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NDA 1_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
        <p:nvSpPr>
          <p:cNvPr id="2" name="TextBox 1">
            <a:extLst>
              <a:ext uri="{FF2B5EF4-FFF2-40B4-BE49-F238E27FC236}">
                <a16:creationId xmlns:a16="http://schemas.microsoft.com/office/drawing/2014/main" id="{CDC91CB4-D5A2-4D78-B57A-D87A3208AF16}"/>
              </a:ext>
            </a:extLst>
          </p:cNvPr>
          <p:cNvSpPr txBox="1"/>
          <p:nvPr userDrawn="1"/>
        </p:nvSpPr>
        <p:spPr>
          <a:xfrm>
            <a:off x="8150551" y="6400800"/>
            <a:ext cx="4129756" cy="369332"/>
          </a:xfrm>
          <a:prstGeom prst="rect">
            <a:avLst/>
          </a:prstGeom>
          <a:noFill/>
        </p:spPr>
        <p:txBody>
          <a:bodyPr wrap="square">
            <a:spAutoFit/>
          </a:bodyPr>
          <a:lstStyle/>
          <a:p>
            <a:r>
              <a:rPr lang="en-US" sz="1800">
                <a:solidFill>
                  <a:srgbClr val="FF0000"/>
                </a:solidFill>
                <a:latin typeface="Segoe UI" panose="020B0502040204020203" pitchFamily="34" charset="0"/>
              </a:rPr>
              <a:t>SLIDE CONTAINS NDA INFORMATION</a:t>
            </a:r>
            <a:endParaRPr lang="en-US"/>
          </a:p>
        </p:txBody>
      </p:sp>
    </p:spTree>
    <p:extLst>
      <p:ext uri="{BB962C8B-B14F-4D97-AF65-F5344CB8AC3E}">
        <p14:creationId xmlns:p14="http://schemas.microsoft.com/office/powerpoint/2010/main" val="268810191"/>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919674452"/>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NDA 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TextBox 1">
            <a:extLst>
              <a:ext uri="{FF2B5EF4-FFF2-40B4-BE49-F238E27FC236}">
                <a16:creationId xmlns:a16="http://schemas.microsoft.com/office/drawing/2014/main" id="{4DAA152E-04D4-4ADF-B807-E85935A32370}"/>
              </a:ext>
            </a:extLst>
          </p:cNvPr>
          <p:cNvSpPr txBox="1"/>
          <p:nvPr userDrawn="1"/>
        </p:nvSpPr>
        <p:spPr>
          <a:xfrm>
            <a:off x="8150551" y="6400800"/>
            <a:ext cx="4129756" cy="369332"/>
          </a:xfrm>
          <a:prstGeom prst="rect">
            <a:avLst/>
          </a:prstGeom>
          <a:noFill/>
        </p:spPr>
        <p:txBody>
          <a:bodyPr wrap="square">
            <a:spAutoFit/>
          </a:bodyPr>
          <a:lstStyle/>
          <a:p>
            <a:r>
              <a:rPr lang="en-US" sz="1800">
                <a:solidFill>
                  <a:srgbClr val="FF0000"/>
                </a:solidFill>
                <a:latin typeface="Segoe UI" panose="020B0502040204020203" pitchFamily="34" charset="0"/>
              </a:rPr>
              <a:t>SLIDE CONTAINS NDA INFORMATION</a:t>
            </a:r>
            <a:endParaRPr lang="en-US"/>
          </a:p>
        </p:txBody>
      </p:sp>
    </p:spTree>
    <p:extLst>
      <p:ext uri="{BB962C8B-B14F-4D97-AF65-F5344CB8AC3E}">
        <p14:creationId xmlns:p14="http://schemas.microsoft.com/office/powerpoint/2010/main" val="2049048719"/>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3_Photo full bleed lower titl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9C4891A6-B964-47F0-8B92-8EE40632F9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Oval 1">
            <a:extLst>
              <a:ext uri="{FF2B5EF4-FFF2-40B4-BE49-F238E27FC236}">
                <a16:creationId xmlns:a16="http://schemas.microsoft.com/office/drawing/2014/main" id="{A85858A1-71F3-413A-9DB7-A6B676CE507A}"/>
              </a:ext>
            </a:extLst>
          </p:cNvPr>
          <p:cNvSpPr/>
          <p:nvPr userDrawn="1"/>
        </p:nvSpPr>
        <p:spPr bwMode="auto">
          <a:xfrm>
            <a:off x="6629400" y="685800"/>
            <a:ext cx="5486400" cy="5486400"/>
          </a:xfrm>
          <a:prstGeom prst="ellipse">
            <a:avLst/>
          </a:prstGeom>
          <a:gradFill flip="none" rotWithShape="1">
            <a:gsLst>
              <a:gs pos="36000">
                <a:srgbClr val="011128"/>
              </a:gs>
              <a:gs pos="81000">
                <a:srgbClr val="011128">
                  <a:alpha val="0"/>
                </a:srgb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7" name="Graphic 6">
            <a:extLst>
              <a:ext uri="{FF2B5EF4-FFF2-40B4-BE49-F238E27FC236}">
                <a16:creationId xmlns:a16="http://schemas.microsoft.com/office/drawing/2014/main" id="{2CB82F55-3B81-4613-BD39-D678B3604667}"/>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99064" y="1377809"/>
            <a:ext cx="4134118" cy="4114800"/>
          </a:xfrm>
          <a:prstGeom prst="rect">
            <a:avLst/>
          </a:prstGeom>
        </p:spPr>
      </p:pic>
      <p:pic>
        <p:nvPicPr>
          <p:cNvPr id="9" name="Picture 8" descr="A picture containing text, clipart&#10;&#10;Description automatically generated">
            <a:extLst>
              <a:ext uri="{FF2B5EF4-FFF2-40B4-BE49-F238E27FC236}">
                <a16:creationId xmlns:a16="http://schemas.microsoft.com/office/drawing/2014/main" id="{85603684-D24B-4C19-A4C0-1EF77D305E6A}"/>
              </a:ext>
            </a:extLst>
          </p:cNvPr>
          <p:cNvPicPr>
            <a:picLocks noChangeAspect="1"/>
          </p:cNvPicPr>
          <p:nvPr userDrawn="1"/>
        </p:nvPicPr>
        <p:blipFill>
          <a:blip r:embed="rId5"/>
          <a:stretch>
            <a:fillRect/>
          </a:stretch>
        </p:blipFill>
        <p:spPr>
          <a:xfrm>
            <a:off x="584201" y="585788"/>
            <a:ext cx="1517162" cy="323661"/>
          </a:xfrm>
          <a:prstGeom prst="rect">
            <a:avLst/>
          </a:prstGeom>
        </p:spPr>
      </p:pic>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2935517"/>
            <a:ext cx="7953829" cy="968829"/>
          </a:xfrm>
          <a:noFill/>
        </p:spPr>
        <p:txBody>
          <a:bodyPr lIns="585216" tIns="585216" rIns="585216" bIns="585216" anchor="b" anchorCtr="0">
            <a:noAutofit/>
          </a:bodyPr>
          <a:lstStyle>
            <a:lvl1pPr>
              <a:defRPr sz="40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2888043"/>
      </p:ext>
    </p:extLst>
  </p:cSld>
  <p:clrMapOvr>
    <a:masterClrMapping/>
  </p:clrMapOvr>
  <p:transition>
    <p:fade/>
  </p:transition>
  <p:extLst>
    <p:ext uri="{DCECCB84-F9BA-43D5-87BE-67443E8EF086}">
      <p15:sldGuideLst xmlns:p15="http://schemas.microsoft.com/office/powerpoint/2012/main">
        <p15:guide id="1" orient="horz" pos="2160">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accent3"/>
                </a:solidFill>
                <a:latin typeface="+mn-lt"/>
                <a:cs typeface="Segoe UI" panose="020B0502040204020203" pitchFamily="34" charset="0"/>
              </a:defRPr>
            </a:lvl1pPr>
          </a:lstStyle>
          <a:p>
            <a:pPr lvl="0"/>
            <a:r>
              <a:rPr lang="en-US"/>
              <a:t>Speaker name or subtitle text</a:t>
            </a:r>
          </a:p>
        </p:txBody>
      </p:sp>
      <p:pic>
        <p:nvPicPr>
          <p:cNvPr id="6" name="MS logo gray - EMF">
            <a:extLst>
              <a:ext uri="{FF2B5EF4-FFF2-40B4-BE49-F238E27FC236}">
                <a16:creationId xmlns:a16="http://schemas.microsoft.com/office/drawing/2014/main" id="{D41543F4-CE18-594C-A501-0968DD537C5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25344190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1"/>
            <a:ext cx="11018520" cy="430887"/>
          </a:xfrm>
        </p:spPr>
        <p:txBody>
          <a:bodyPr/>
          <a:lstStyle>
            <a:lvl1pPr>
              <a:defRPr sz="2800">
                <a:solidFill>
                  <a:srgbClr val="000000"/>
                </a:solidFill>
              </a:defRPr>
            </a:lvl1p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3696403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3402171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94826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63190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8064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72300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64541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97990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301855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151763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97541"/>
            <a:ext cx="11018520" cy="430887"/>
          </a:xfrm>
        </p:spPr>
        <p:txBody>
          <a:bodyPr/>
          <a:lstStyle>
            <a:lvl1pPr>
              <a:defRPr sz="2800">
                <a:solidFill>
                  <a:srgbClr val="000000"/>
                </a:solidFill>
              </a:defRPr>
            </a:lvl1p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233409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476673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635325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64828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490592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728425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1546970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760705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35815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674030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89440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19784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84964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26871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628175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306906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238031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52871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3865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42848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llest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11800" cy="365448"/>
          </a:xfrm>
        </p:spPr>
        <p:txBody>
          <a:bodyPr tIns="91440"/>
          <a:lstStyle>
            <a:lvl1pPr>
              <a:defRPr sz="1600" spc="0">
                <a:solidFill>
                  <a:srgbClr val="000000"/>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657097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userDrawn="1">
          <p15:clr>
            <a:srgbClr val="5ACBF0"/>
          </p15:clr>
        </p15:guide>
        <p15:guide id="29" orient="horz" pos="1271">
          <p15:clr>
            <a:srgbClr val="5ACBF0"/>
          </p15:clr>
        </p15:guide>
        <p15:guide id="30" orient="horz" pos="288">
          <p15:clr>
            <a:srgbClr val="5ACBF0"/>
          </p15:clr>
        </p15:guide>
        <p15:guide id="31" orient="horz" pos="1632" userDrawn="1">
          <p15:clr>
            <a:srgbClr val="5ACBF0"/>
          </p15:clr>
        </p15:guide>
        <p15:guide id="32" orient="horz" pos="2016" userDrawn="1">
          <p15:clr>
            <a:srgbClr val="5ACBF0"/>
          </p15:clr>
        </p15:guide>
        <p15:guide id="33" orient="horz" pos="2376" userDrawn="1">
          <p15:clr>
            <a:srgbClr val="5ACBF0"/>
          </p15:clr>
        </p15:guide>
        <p15:guide id="34" orient="horz" pos="2760" userDrawn="1">
          <p15:clr>
            <a:srgbClr val="5ACBF0"/>
          </p15:clr>
        </p15:guide>
        <p15:guide id="35" orient="horz" pos="3120" userDrawn="1">
          <p15:clr>
            <a:srgbClr val="5ACBF0"/>
          </p15:clr>
        </p15:guide>
        <p15:guide id="36" orient="horz" pos="3863" userDrawn="1">
          <p15:clr>
            <a:srgbClr val="5ACBF0"/>
          </p15:clr>
        </p15:guide>
        <p15:guide id="37" orient="horz" pos="3480"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484241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278367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p:nvPr>
        </p:nvSpPr>
        <p:spPr>
          <a:xfrm>
            <a:off x="584200" y="2702759"/>
            <a:ext cx="4161981" cy="430887"/>
          </a:xfrm>
        </p:spPr>
        <p:txBody>
          <a:bodyPr wrap="square" rIns="0" anchor="b">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246221"/>
          </a:xfrm>
          <a:prstGeom prst="rect">
            <a:avLst/>
          </a:prstGeom>
        </p:spPr>
        <p:txBody>
          <a:bodyPr/>
          <a:lstStyle>
            <a:lvl1pPr marL="0" indent="0">
              <a:buNone/>
              <a:defRPr sz="1600">
                <a:solidFill>
                  <a:srgbClr val="000000"/>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prstGeom prst="rect">
            <a:avLst/>
          </a:prstGeo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81657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3102650"/>
            <a:ext cx="4167887" cy="430887"/>
          </a:xfrm>
        </p:spPr>
        <p:txBody>
          <a:bodyPr anchor="b" anchorCtr="0">
            <a:spAutoFit/>
          </a:bodyPr>
          <a:lstStyle>
            <a:lvl1pPr>
              <a:defRPr>
                <a:solidFill>
                  <a:srgbClr val="000000"/>
                </a:solidFill>
              </a:defRPr>
            </a:lvl1pPr>
          </a:lstStyle>
          <a:p>
            <a:r>
              <a:rPr lang="en-US"/>
              <a:t>Click to edit Master title style</a:t>
            </a:r>
          </a:p>
        </p:txBody>
      </p:sp>
      <p:sp>
        <p:nvSpPr>
          <p:cNvPr id="5" name="Text Placeholder 4"/>
          <p:cNvSpPr>
            <a:spLocks noGrp="1"/>
          </p:cNvSpPr>
          <p:nvPr>
            <p:ph type="body" sz="quarter" idx="12"/>
          </p:nvPr>
        </p:nvSpPr>
        <p:spPr>
          <a:xfrm>
            <a:off x="582042" y="3962400"/>
            <a:ext cx="4164583" cy="246221"/>
          </a:xfrm>
          <a:prstGeom prst="rect">
            <a:avLst/>
          </a:prstGeom>
          <a:noFill/>
        </p:spPr>
        <p:txBody>
          <a:bodyPr wrap="square" lIns="0" tIns="0" rIns="0" bIns="0">
            <a:spAutoFit/>
          </a:bodyPr>
          <a:lstStyle>
            <a:lvl1pPr marL="0" indent="0">
              <a:spcBef>
                <a:spcPts val="0"/>
              </a:spcBef>
              <a:buNone/>
              <a:defRPr sz="1600" spc="0" baseline="0">
                <a:solidFill>
                  <a:srgbClr val="000000"/>
                </a:solidFill>
                <a:latin typeface="+mn-lt"/>
                <a:cs typeface="Segoe UI" panose="020B0502040204020203" pitchFamily="34" charset="0"/>
              </a:defRPr>
            </a:lvl1pPr>
          </a:lstStyle>
          <a:p>
            <a:pPr lvl="0"/>
            <a:r>
              <a:rPr lang="en-US"/>
              <a:t>Click to edit Master text styles</a:t>
            </a:r>
          </a:p>
        </p:txBody>
      </p:sp>
      <p:pic>
        <p:nvPicPr>
          <p:cNvPr id="6" name="MS logo gray - EMF">
            <a:extLst>
              <a:ext uri="{FF2B5EF4-FFF2-40B4-BE49-F238E27FC236}">
                <a16:creationId xmlns:a16="http://schemas.microsoft.com/office/drawing/2014/main" id="{DBA914E4-44EB-1640-BCC3-F4246F350969}"/>
              </a:ext>
            </a:extLst>
          </p:cNvPr>
          <p:cNvPicPr>
            <a:picLocks noChangeAspect="1"/>
          </p:cNvPicPr>
          <p:nvPr userDrawn="1"/>
        </p:nvPicPr>
        <p:blipFill>
          <a:blip r:embed="rId2"/>
          <a:srcRect/>
          <a:stretch/>
        </p:blipFill>
        <p:spPr bwMode="black">
          <a:xfrm>
            <a:off x="267714" y="292100"/>
            <a:ext cx="3036660" cy="914400"/>
          </a:xfrm>
          <a:prstGeom prst="rect">
            <a:avLst/>
          </a:prstGeom>
        </p:spPr>
      </p:pic>
      <p:pic>
        <p:nvPicPr>
          <p:cNvPr id="9" name="Picture 8">
            <a:extLst>
              <a:ext uri="{FF2B5EF4-FFF2-40B4-BE49-F238E27FC236}">
                <a16:creationId xmlns:a16="http://schemas.microsoft.com/office/drawing/2014/main" id="{620CF735-8822-D546-BDF3-65F86EE07B52}"/>
              </a:ext>
            </a:extLst>
          </p:cNvPr>
          <p:cNvPicPr>
            <a:picLocks noChangeAspect="1"/>
          </p:cNvPicPr>
          <p:nvPr userDrawn="1"/>
        </p:nvPicPr>
        <p:blipFill rotWithShape="1">
          <a:blip r:embed="rId3"/>
          <a:srcRect l="4615" t="12845" r="37656" b="441"/>
          <a:stretch/>
        </p:blipFill>
        <p:spPr bwMode="auto">
          <a:xfrm>
            <a:off x="5343525" y="0"/>
            <a:ext cx="6848476" cy="6858000"/>
          </a:xfrm>
          <a:prstGeom prst="rect">
            <a:avLst/>
          </a:prstGeom>
        </p:spPr>
      </p:pic>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p:nvPr>
        </p:nvSpPr>
        <p:spPr>
          <a:xfrm>
            <a:off x="584025" y="3213556"/>
            <a:ext cx="4161981" cy="430887"/>
          </a:xfrm>
        </p:spPr>
        <p:txBody>
          <a:bodyPr wrap="square" rIns="0" anchor="ctr" anchorCtr="0">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Click to edit Master title style</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prstGeom prst="rect">
            <a:avLst/>
          </a:prstGeo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967122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p:nvPr>
        </p:nvSpPr>
        <p:spPr>
          <a:xfrm>
            <a:off x="584200" y="2981637"/>
            <a:ext cx="4160520" cy="307777"/>
          </a:xfrm>
        </p:spPr>
        <p:txBody>
          <a:bodyPr wrap="square" anchor="t">
            <a:spAutoFit/>
          </a:bodyPr>
          <a:lstStyle>
            <a:lvl1pPr>
              <a:lnSpc>
                <a:spcPct val="100000"/>
              </a:lnSpc>
              <a:defRPr sz="20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Click to edit Master title style</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prstGeom prst="rect">
            <a:avLst/>
          </a:prstGeo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186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85216" y="3977319"/>
            <a:ext cx="9144000" cy="307777"/>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Click to edit Master text styles</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85216" y="3977319"/>
            <a:ext cx="9144000" cy="246221"/>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Click to edit Master text styles</a:t>
            </a:r>
          </a:p>
        </p:txBody>
      </p:sp>
    </p:spTree>
    <p:extLst>
      <p:ext uri="{BB962C8B-B14F-4D97-AF65-F5344CB8AC3E}">
        <p14:creationId xmlns:p14="http://schemas.microsoft.com/office/powerpoint/2010/main" val="77440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1721148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4278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3102650"/>
            <a:ext cx="4167887" cy="430887"/>
          </a:xfrm>
        </p:spPr>
        <p:txBody>
          <a:bodyPr anchor="b" anchorCtr="0">
            <a:spAutoFit/>
          </a:bodyPr>
          <a:lstStyle>
            <a:lvl1pPr>
              <a:defRPr>
                <a:solidFill>
                  <a:srgbClr val="000000"/>
                </a:solidFill>
              </a:defRPr>
            </a:lvl1pPr>
          </a:lstStyle>
          <a:p>
            <a:r>
              <a:rPr lang="en-US"/>
              <a:t>Click to edit Master title style</a:t>
            </a:r>
          </a:p>
        </p:txBody>
      </p:sp>
      <p:sp>
        <p:nvSpPr>
          <p:cNvPr id="5" name="Text Placeholder 4"/>
          <p:cNvSpPr>
            <a:spLocks noGrp="1"/>
          </p:cNvSpPr>
          <p:nvPr>
            <p:ph type="body" sz="quarter" idx="12"/>
          </p:nvPr>
        </p:nvSpPr>
        <p:spPr>
          <a:xfrm>
            <a:off x="582042" y="3962400"/>
            <a:ext cx="4164583" cy="246221"/>
          </a:xfrm>
          <a:prstGeom prst="rect">
            <a:avLst/>
          </a:prstGeom>
          <a:noFill/>
        </p:spPr>
        <p:txBody>
          <a:bodyPr wrap="square" lIns="0" tIns="0" rIns="0" bIns="0">
            <a:spAutoFit/>
          </a:bodyPr>
          <a:lstStyle>
            <a:lvl1pPr marL="0" indent="0">
              <a:spcBef>
                <a:spcPts val="0"/>
              </a:spcBef>
              <a:buNone/>
              <a:defRPr sz="1600" spc="0" baseline="0">
                <a:solidFill>
                  <a:srgbClr val="000000"/>
                </a:solidFill>
                <a:latin typeface="+mn-lt"/>
                <a:cs typeface="Segoe UI" panose="020B0502040204020203" pitchFamily="34" charset="0"/>
              </a:defRPr>
            </a:lvl1pPr>
          </a:lstStyle>
          <a:p>
            <a:pPr lvl="0"/>
            <a:r>
              <a:rPr lang="en-US"/>
              <a:t>Click to edit Master text styles</a:t>
            </a:r>
          </a:p>
        </p:txBody>
      </p:sp>
      <p:pic>
        <p:nvPicPr>
          <p:cNvPr id="6" name="MS logo gray - EMF">
            <a:extLst>
              <a:ext uri="{FF2B5EF4-FFF2-40B4-BE49-F238E27FC236}">
                <a16:creationId xmlns:a16="http://schemas.microsoft.com/office/drawing/2014/main" id="{DBA914E4-44EB-1640-BCC3-F4246F350969}"/>
              </a:ext>
            </a:extLst>
          </p:cNvPr>
          <p:cNvPicPr>
            <a:picLocks noChangeAspect="1"/>
          </p:cNvPicPr>
          <p:nvPr userDrawn="1"/>
        </p:nvPicPr>
        <p:blipFill>
          <a:blip r:embed="rId2"/>
          <a:srcRect/>
          <a:stretch/>
        </p:blipFill>
        <p:spPr bwMode="black">
          <a:xfrm>
            <a:off x="267714" y="292100"/>
            <a:ext cx="3036660" cy="914400"/>
          </a:xfrm>
          <a:prstGeom prst="rect">
            <a:avLst/>
          </a:prstGeom>
        </p:spPr>
      </p:pic>
      <p:pic>
        <p:nvPicPr>
          <p:cNvPr id="9" name="Picture 8">
            <a:extLst>
              <a:ext uri="{FF2B5EF4-FFF2-40B4-BE49-F238E27FC236}">
                <a16:creationId xmlns:a16="http://schemas.microsoft.com/office/drawing/2014/main" id="{620CF735-8822-D546-BDF3-65F86EE07B52}"/>
              </a:ext>
            </a:extLst>
          </p:cNvPr>
          <p:cNvPicPr>
            <a:picLocks noChangeAspect="1"/>
          </p:cNvPicPr>
          <p:nvPr userDrawn="1"/>
        </p:nvPicPr>
        <p:blipFill rotWithShape="1">
          <a:blip r:embed="rId3"/>
          <a:srcRect l="93" t="1" r="33333" b="1"/>
          <a:stretch/>
        </p:blipFill>
        <p:spPr bwMode="auto">
          <a:xfrm>
            <a:off x="5343525" y="0"/>
            <a:ext cx="6848476" cy="6858000"/>
          </a:xfrm>
          <a:prstGeom prst="rect">
            <a:avLst/>
          </a:prstGeom>
        </p:spPr>
      </p:pic>
    </p:spTree>
    <p:extLst>
      <p:ext uri="{BB962C8B-B14F-4D97-AF65-F5344CB8AC3E}">
        <p14:creationId xmlns:p14="http://schemas.microsoft.com/office/powerpoint/2010/main" val="1795969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p:nvPr>
        </p:nvSpPr>
        <p:spPr>
          <a:xfrm>
            <a:off x="588263" y="497541"/>
            <a:ext cx="11018520" cy="430887"/>
          </a:xfrm>
        </p:spPr>
        <p:txBody>
          <a:bodyPr/>
          <a:lstStyle>
            <a:lvl1pPr>
              <a:defRPr sz="2800"/>
            </a:lvl1pPr>
          </a:lstStyle>
          <a:p>
            <a:r>
              <a:rPr lang="en-US"/>
              <a:t>Click to edit Master title style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r>
              <a:rPr lang="en-US"/>
              <a:t>© Microsoft Corporation                                                                                  					   	    	                                     Microsoft 365 </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8"/>
            <a:ext cx="11018520" cy="553998"/>
          </a:xfrm>
        </p:spPr>
        <p:txBody>
          <a:bodyPr/>
          <a:lstStyle>
            <a:lvl1pPr>
              <a:defRPr sz="3600" b="0">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a:prstGeom prst="rect">
            <a:avLst/>
          </a:prstGeom>
        </p:spPr>
        <p:txBody>
          <a:bodyPr>
            <a:spAutoFit/>
          </a:bodyPr>
          <a:lstStyle>
            <a:lvl1pPr>
              <a:defRPr sz="3600" b="0" i="0">
                <a:solidFill>
                  <a:schemeClr val="tx1"/>
                </a:solidFill>
                <a:latin typeface="+mn-lt"/>
                <a:cs typeface="Segoe UI" panose="020B0502040204020203" pitchFamily="34" charset="0"/>
              </a:defRPr>
            </a:lvl1pPr>
            <a:lvl2pPr>
              <a:defRPr sz="2800" b="0" i="0">
                <a:solidFill>
                  <a:schemeClr val="tx1"/>
                </a:solidFill>
                <a:latin typeface="+mn-lt"/>
                <a:cs typeface="Segoe UI" panose="020B0502040204020203" pitchFamily="34" charset="0"/>
              </a:defRPr>
            </a:lvl2pPr>
            <a:lvl3pPr>
              <a:defRPr sz="2400" b="0" i="0">
                <a:solidFill>
                  <a:schemeClr val="tx1"/>
                </a:solidFill>
                <a:latin typeface="+mn-lt"/>
                <a:cs typeface="Segoe UI" panose="020B0502040204020203" pitchFamily="34" charset="0"/>
              </a:defRPr>
            </a:lvl3pPr>
            <a:lvl4pPr>
              <a:defRPr sz="2000" b="0" i="0">
                <a:solidFill>
                  <a:schemeClr val="tx1"/>
                </a:solidFill>
                <a:latin typeface="+mn-lt"/>
                <a:cs typeface="Segoe UI" panose="020B0502040204020203" pitchFamily="34" charset="0"/>
              </a:defRPr>
            </a:lvl4pPr>
            <a:lvl5pPr>
              <a:defRPr sz="1800" b="0" i="0">
                <a:solidFill>
                  <a:schemeClr val="tx1"/>
                </a:solidFill>
                <a:latin typeface="+mn-lt"/>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_Microsoft_Security_light">
    <p:bg>
      <p:bgPr>
        <a:solidFill>
          <a:schemeClr val="accent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MS logo gray - EMF">
            <a:extLst>
              <a:ext uri="{FF2B5EF4-FFF2-40B4-BE49-F238E27FC236}">
                <a16:creationId xmlns:a16="http://schemas.microsoft.com/office/drawing/2014/main" id="{39688930-A139-B647-B07F-57CFF8811438}"/>
              </a:ext>
            </a:extLst>
          </p:cNvPr>
          <p:cNvPicPr>
            <a:picLocks noChangeAspect="1"/>
          </p:cNvPicPr>
          <p:nvPr userDrawn="1"/>
        </p:nvPicPr>
        <p:blipFill>
          <a:blip r:embed="rId2"/>
          <a:srcRect/>
          <a:stretch/>
        </p:blipFill>
        <p:spPr bwMode="black">
          <a:xfrm>
            <a:off x="275400" y="292100"/>
            <a:ext cx="2975471" cy="895975"/>
          </a:xfrm>
          <a:prstGeom prst="rect">
            <a:avLst/>
          </a:prstGeom>
        </p:spPr>
      </p:pic>
    </p:spTree>
    <p:extLst>
      <p:ext uri="{BB962C8B-B14F-4D97-AF65-F5344CB8AC3E}">
        <p14:creationId xmlns:p14="http://schemas.microsoft.com/office/powerpoint/2010/main" val="576857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_Microsoft_light">
    <p:bg>
      <p:bgPr>
        <a:solidFill>
          <a:schemeClr val="accent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6" name="MS logo gray - EMF">
            <a:extLst>
              <a:ext uri="{FF2B5EF4-FFF2-40B4-BE49-F238E27FC236}">
                <a16:creationId xmlns:a16="http://schemas.microsoft.com/office/drawing/2014/main" id="{FC34A4BA-F85C-194B-AACD-AC54065D5A30}"/>
              </a:ext>
            </a:extLst>
          </p:cNvPr>
          <p:cNvPicPr>
            <a:picLocks noChangeAspect="1"/>
          </p:cNvPicPr>
          <p:nvPr userDrawn="1"/>
        </p:nvPicPr>
        <p:blipFill>
          <a:blip r:embed="rId2"/>
          <a:srcRect/>
          <a:stretch/>
        </p:blipFill>
        <p:spPr bwMode="black">
          <a:xfrm>
            <a:off x="384243" y="405565"/>
            <a:ext cx="1819072" cy="669043"/>
          </a:xfrm>
          <a:prstGeom prst="rect">
            <a:avLst/>
          </a:prstGeom>
        </p:spPr>
      </p:pic>
    </p:spTree>
    <p:extLst>
      <p:ext uri="{BB962C8B-B14F-4D97-AF65-F5344CB8AC3E}">
        <p14:creationId xmlns:p14="http://schemas.microsoft.com/office/powerpoint/2010/main" val="20616163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_Security">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Picture 5" descr="A close up of a logo&#10;&#10;Description automatically generated">
            <a:extLst>
              <a:ext uri="{FF2B5EF4-FFF2-40B4-BE49-F238E27FC236}">
                <a16:creationId xmlns:a16="http://schemas.microsoft.com/office/drawing/2014/main" id="{976D9439-BE17-194F-BAC9-B554D6E32338}"/>
              </a:ext>
            </a:extLst>
          </p:cNvPr>
          <p:cNvPicPr>
            <a:picLocks noChangeAspect="1"/>
          </p:cNvPicPr>
          <p:nvPr userDrawn="1"/>
        </p:nvPicPr>
        <p:blipFill>
          <a:blip r:embed="rId2"/>
          <a:stretch>
            <a:fillRect/>
          </a:stretch>
        </p:blipFill>
        <p:spPr>
          <a:xfrm>
            <a:off x="262692" y="289302"/>
            <a:ext cx="2997716" cy="905256"/>
          </a:xfrm>
          <a:prstGeom prst="rect">
            <a:avLst/>
          </a:prstGeom>
        </p:spPr>
      </p:pic>
    </p:spTree>
    <p:extLst>
      <p:ext uri="{BB962C8B-B14F-4D97-AF65-F5344CB8AC3E}">
        <p14:creationId xmlns:p14="http://schemas.microsoft.com/office/powerpoint/2010/main" val="29635497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_Microsoft">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descr="A picture containing drawing&#10;&#10;Description automatically generated">
            <a:extLst>
              <a:ext uri="{FF2B5EF4-FFF2-40B4-BE49-F238E27FC236}">
                <a16:creationId xmlns:a16="http://schemas.microsoft.com/office/drawing/2014/main" id="{F261A510-8613-BA42-B5BD-0CF27D9774FD}"/>
              </a:ext>
            </a:extLst>
          </p:cNvPr>
          <p:cNvPicPr>
            <a:picLocks noChangeAspect="1"/>
          </p:cNvPicPr>
          <p:nvPr userDrawn="1"/>
        </p:nvPicPr>
        <p:blipFill>
          <a:blip r:embed="rId2"/>
          <a:stretch>
            <a:fillRect/>
          </a:stretch>
        </p:blipFill>
        <p:spPr>
          <a:xfrm>
            <a:off x="276139" y="289302"/>
            <a:ext cx="2015871" cy="905256"/>
          </a:xfrm>
          <a:prstGeom prst="rect">
            <a:avLst/>
          </a:prstGeom>
        </p:spPr>
      </p:pic>
    </p:spTree>
    <p:extLst>
      <p:ext uri="{BB962C8B-B14F-4D97-AF65-F5344CB8AC3E}">
        <p14:creationId xmlns:p14="http://schemas.microsoft.com/office/powerpoint/2010/main" val="2766187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baseline="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1/23/2022</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9005549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1/23/2022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502139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spc="-100" baseline="0">
                <a:latin typeface="+mj-lt"/>
              </a:defRPr>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1/23/2022</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5136589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1/23/2022</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65372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_Security">
    <p:bg>
      <p:bgPr>
        <a:solidFill>
          <a:srgbClr val="1A1A1A"/>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F62EE8-6642-2840-A7C8-DCC9C812DB81}"/>
              </a:ext>
            </a:extLst>
          </p:cNvPr>
          <p:cNvPicPr>
            <a:picLocks noChangeAspect="1"/>
          </p:cNvPicPr>
          <p:nvPr userDrawn="1"/>
        </p:nvPicPr>
        <p:blipFill>
          <a:blip r:embed="rId2"/>
          <a:stretch>
            <a:fillRect/>
          </a:stretch>
        </p:blipFill>
        <p:spPr>
          <a:xfrm>
            <a:off x="269780" y="286781"/>
            <a:ext cx="3036660" cy="9144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3102650"/>
            <a:ext cx="4167887" cy="430887"/>
          </a:xfrm>
        </p:spPr>
        <p:txBody>
          <a:bodyPr anchor="b" anchorCtr="0">
            <a:spAutoFit/>
          </a:bodyPr>
          <a:lstStyle>
            <a:lvl1pPr>
              <a:defRPr>
                <a:solidFill>
                  <a:schemeClr val="tx1"/>
                </a:solidFill>
              </a:defRPr>
            </a:lvl1pPr>
          </a:lstStyle>
          <a:p>
            <a:r>
              <a:rPr lang="en-US"/>
              <a:t>Click to edit Master title style</a:t>
            </a:r>
          </a:p>
        </p:txBody>
      </p:sp>
      <p:sp>
        <p:nvSpPr>
          <p:cNvPr id="5" name="Text Placeholder 4"/>
          <p:cNvSpPr>
            <a:spLocks noGrp="1"/>
          </p:cNvSpPr>
          <p:nvPr>
            <p:ph type="body" sz="quarter" idx="12"/>
          </p:nvPr>
        </p:nvSpPr>
        <p:spPr>
          <a:xfrm>
            <a:off x="582042" y="3962400"/>
            <a:ext cx="4164583" cy="246221"/>
          </a:xfrm>
          <a:prstGeom prst="rect">
            <a:avLst/>
          </a:prstGeo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Click to edit Master text styles</a:t>
            </a:r>
          </a:p>
        </p:txBody>
      </p:sp>
      <p:pic>
        <p:nvPicPr>
          <p:cNvPr id="13" name="Picture 12">
            <a:extLst>
              <a:ext uri="{FF2B5EF4-FFF2-40B4-BE49-F238E27FC236}">
                <a16:creationId xmlns:a16="http://schemas.microsoft.com/office/drawing/2014/main" id="{DB8B78AD-C98D-44EC-8058-3F5CC183D1B6}"/>
              </a:ext>
            </a:extLst>
          </p:cNvPr>
          <p:cNvPicPr>
            <a:picLocks noChangeAspect="1"/>
          </p:cNvPicPr>
          <p:nvPr userDrawn="1"/>
        </p:nvPicPr>
        <p:blipFill>
          <a:blip r:embed="rId3"/>
          <a:stretch>
            <a:fillRect/>
          </a:stretch>
        </p:blipFill>
        <p:spPr>
          <a:xfrm>
            <a:off x="6754518" y="1304628"/>
            <a:ext cx="4220164" cy="4248743"/>
          </a:xfrm>
          <a:prstGeom prst="rect">
            <a:avLst/>
          </a:prstGeom>
        </p:spPr>
      </p:pic>
    </p:spTree>
    <p:extLst>
      <p:ext uri="{BB962C8B-B14F-4D97-AF65-F5344CB8AC3E}">
        <p14:creationId xmlns:p14="http://schemas.microsoft.com/office/powerpoint/2010/main" val="1961093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1/23/2022</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7257937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1/23/2022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9131680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1/23/2022</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1424765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1/23/2022</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35623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1/23/2022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6259823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1/23/2022</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2727964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1/23/2022</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6535001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1/23/2022</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4643499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p:nvPr>
        </p:nvSpPr>
        <p:spPr>
          <a:xfrm>
            <a:off x="584200" y="2981637"/>
            <a:ext cx="4160520" cy="307777"/>
          </a:xfrm>
        </p:spPr>
        <p:txBody>
          <a:bodyPr wrap="square" anchor="t">
            <a:spAutoFit/>
          </a:bodyPr>
          <a:lstStyle>
            <a:lvl1pPr>
              <a:lnSpc>
                <a:spcPct val="100000"/>
              </a:lnSpc>
              <a:defRPr sz="20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Click to edit Master title style</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prstGeom prst="rect">
            <a:avLst/>
          </a:prstGeo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527660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p:nvPr>
        </p:nvSpPr>
        <p:spPr>
          <a:xfrm>
            <a:off x="584200" y="2702759"/>
            <a:ext cx="4161981" cy="430887"/>
          </a:xfrm>
        </p:spPr>
        <p:txBody>
          <a:bodyPr wrap="square" rIns="0" anchor="b">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246221"/>
          </a:xfrm>
          <a:prstGeom prst="rect">
            <a:avLst/>
          </a:prstGeom>
        </p:spPr>
        <p:txBody>
          <a:bodyPr/>
          <a:lstStyle>
            <a:lvl1pPr marL="0" indent="0">
              <a:buNone/>
              <a:defRPr sz="1600">
                <a:solidFill>
                  <a:srgbClr val="000000"/>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prstGeom prst="rect">
            <a:avLst/>
          </a:prstGeo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942113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570753"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Click to edit Master title style</a:t>
            </a:r>
          </a:p>
        </p:txBody>
      </p:sp>
      <p:sp>
        <p:nvSpPr>
          <p:cNvPr id="5" name="Text Placeholder 4"/>
          <p:cNvSpPr>
            <a:spLocks noGrp="1"/>
          </p:cNvSpPr>
          <p:nvPr>
            <p:ph type="body" sz="quarter" idx="12"/>
          </p:nvPr>
        </p:nvSpPr>
        <p:spPr>
          <a:xfrm>
            <a:off x="584200" y="3962400"/>
            <a:ext cx="9144000" cy="246221"/>
          </a:xfrm>
          <a:prstGeom prst="rect">
            <a:avLst/>
          </a:prstGeom>
          <a:noFill/>
        </p:spPr>
        <p:txBody>
          <a:bodyPr wrap="square" lIns="0" tIns="0" rIns="0" bIns="0">
            <a:spAutoFit/>
          </a:bodyPr>
          <a:lstStyle>
            <a:lvl1pPr marL="0" indent="0">
              <a:spcBef>
                <a:spcPts val="0"/>
              </a:spcBef>
              <a:buNone/>
              <a:defRPr sz="1600" spc="0" baseline="0">
                <a:solidFill>
                  <a:schemeClr val="accent5"/>
                </a:solidFill>
                <a:latin typeface="+mn-lt"/>
                <a:cs typeface="Segoe UI" panose="020B0502040204020203" pitchFamily="34" charset="0"/>
              </a:defRPr>
            </a:lvl1pPr>
          </a:lstStyle>
          <a:p>
            <a:pPr lvl="0"/>
            <a:r>
              <a:rPr lang="en-US"/>
              <a:t>Click to edit Master text styles</a:t>
            </a:r>
          </a:p>
        </p:txBody>
      </p:sp>
      <p:pic>
        <p:nvPicPr>
          <p:cNvPr id="6" name="Picture 5">
            <a:extLst>
              <a:ext uri="{FF2B5EF4-FFF2-40B4-BE49-F238E27FC236}">
                <a16:creationId xmlns:a16="http://schemas.microsoft.com/office/drawing/2014/main" id="{5630B855-4294-4548-AF9A-4F30FE918E3C}"/>
              </a:ext>
            </a:extLst>
          </p:cNvPr>
          <p:cNvPicPr>
            <a:picLocks noChangeAspect="1"/>
          </p:cNvPicPr>
          <p:nvPr userDrawn="1"/>
        </p:nvPicPr>
        <p:blipFill>
          <a:blip r:embed="rId2"/>
          <a:stretch>
            <a:fillRect/>
          </a:stretch>
        </p:blipFill>
        <p:spPr>
          <a:xfrm>
            <a:off x="269780" y="286781"/>
            <a:ext cx="3036660" cy="914400"/>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05603555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baseline="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1/23/2022</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4180622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1/23/2022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399727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1/23/2022</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84539171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1/23/2022</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9594947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1/23/2022</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335449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1/23/2022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68274041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1/23/2022</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3337853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1/23/2022</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849786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1/23/2022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4771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570753" y="2979778"/>
            <a:ext cx="9144000" cy="553998"/>
          </a:xfrm>
          <a:noFill/>
        </p:spPr>
        <p:txBody>
          <a:bodyPr lIns="0" tIns="0" rIns="0" bIns="0" anchor="b" anchorCtr="0">
            <a:spAutoFit/>
          </a:bodyPr>
          <a:lstStyle>
            <a:lvl1pPr>
              <a:defRPr sz="3600" spc="-50" baseline="0">
                <a:solidFill>
                  <a:srgbClr val="000000"/>
                </a:solidFill>
                <a:latin typeface="+mj-lt"/>
                <a:cs typeface="Segoe UI" panose="020B0502040204020203" pitchFamily="34" charset="0"/>
              </a:defRPr>
            </a:lvl1pPr>
          </a:lstStyle>
          <a:p>
            <a:r>
              <a:rPr lang="en-US"/>
              <a:t>Click to edit Master title style</a:t>
            </a:r>
          </a:p>
        </p:txBody>
      </p:sp>
      <p:sp>
        <p:nvSpPr>
          <p:cNvPr id="5" name="Text Placeholder 4"/>
          <p:cNvSpPr>
            <a:spLocks noGrp="1"/>
          </p:cNvSpPr>
          <p:nvPr>
            <p:ph type="body" sz="quarter" idx="12"/>
          </p:nvPr>
        </p:nvSpPr>
        <p:spPr>
          <a:xfrm>
            <a:off x="584200" y="3962400"/>
            <a:ext cx="9144000" cy="246221"/>
          </a:xfrm>
          <a:prstGeom prst="rect">
            <a:avLst/>
          </a:prstGeom>
          <a:noFill/>
        </p:spPr>
        <p:txBody>
          <a:bodyPr wrap="square" lIns="0" tIns="0" rIns="0" bIns="0">
            <a:spAutoFit/>
          </a:bodyPr>
          <a:lstStyle>
            <a:lvl1pPr marL="0" indent="0">
              <a:spcBef>
                <a:spcPts val="0"/>
              </a:spcBef>
              <a:buNone/>
              <a:defRPr sz="1600" spc="0" baseline="0">
                <a:solidFill>
                  <a:srgbClr val="000000"/>
                </a:solidFill>
                <a:latin typeface="+mn-lt"/>
                <a:cs typeface="Segoe UI" panose="020B0502040204020203" pitchFamily="34" charset="0"/>
              </a:defRPr>
            </a:lvl1pPr>
          </a:lstStyle>
          <a:p>
            <a:pPr lvl="0"/>
            <a:r>
              <a:rPr lang="en-US"/>
              <a:t>Click to edit Master text styles</a:t>
            </a:r>
          </a:p>
        </p:txBody>
      </p:sp>
      <p:pic>
        <p:nvPicPr>
          <p:cNvPr id="7" name="MS logo gray - EMF">
            <a:extLst>
              <a:ext uri="{FF2B5EF4-FFF2-40B4-BE49-F238E27FC236}">
                <a16:creationId xmlns:a16="http://schemas.microsoft.com/office/drawing/2014/main" id="{F12329C7-0050-6344-9207-48A4B05AD60D}"/>
              </a:ext>
            </a:extLst>
          </p:cNvPr>
          <p:cNvPicPr>
            <a:picLocks noChangeAspect="1"/>
          </p:cNvPicPr>
          <p:nvPr userDrawn="1"/>
        </p:nvPicPr>
        <p:blipFill>
          <a:blip r:embed="rId2"/>
          <a:srcRect/>
          <a:stretch/>
        </p:blipFill>
        <p:spPr bwMode="black">
          <a:xfrm>
            <a:off x="267714" y="292100"/>
            <a:ext cx="3036660" cy="914400"/>
          </a:xfrm>
          <a:prstGeom prst="rect">
            <a:avLst/>
          </a:prstGeom>
        </p:spPr>
      </p:pic>
    </p:spTree>
    <p:extLst>
      <p:ext uri="{BB962C8B-B14F-4D97-AF65-F5344CB8AC3E}">
        <p14:creationId xmlns:p14="http://schemas.microsoft.com/office/powerpoint/2010/main" val="1849598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1/23/2022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2089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1/23/2022</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3609267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1/23/2022</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2264769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1/23/2022</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734369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p:nvPr>
        </p:nvSpPr>
        <p:spPr>
          <a:xfrm>
            <a:off x="584200" y="2981637"/>
            <a:ext cx="4160520" cy="307777"/>
          </a:xfrm>
        </p:spPr>
        <p:txBody>
          <a:bodyPr wrap="square" anchor="t">
            <a:spAutoFit/>
          </a:bodyPr>
          <a:lstStyle>
            <a:lvl1pPr>
              <a:lnSpc>
                <a:spcPct val="100000"/>
              </a:lnSpc>
              <a:defRPr sz="20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Click to edit Master title style</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prstGeom prst="rect">
            <a:avLst/>
          </a:prstGeo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925907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1/23/2022</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2150690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1/23/2022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6076918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1/23/2022</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0498146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1/23/2022</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6536377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1/23/2022</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131941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Slide wiith photo_black text_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2E1E1D-F8EE-C240-9AB2-FB6268723E08}"/>
              </a:ext>
            </a:extLst>
          </p:cNvPr>
          <p:cNvPicPr>
            <a:picLocks noChangeAspect="1"/>
          </p:cNvPicPr>
          <p:nvPr userDrawn="1"/>
        </p:nvPicPr>
        <p:blipFill rotWithShape="1">
          <a:blip r:embed="rId2"/>
          <a:srcRect l="-1" t="7780" r="-1" b="7780"/>
          <a:stretch/>
        </p:blipFill>
        <p:spPr>
          <a:xfrm>
            <a:off x="0" y="0"/>
            <a:ext cx="12192000" cy="6858000"/>
          </a:xfrm>
          <a:prstGeom prst="rect">
            <a:avLst/>
          </a:prstGeom>
        </p:spPr>
      </p:pic>
      <p:sp>
        <p:nvSpPr>
          <p:cNvPr id="9" name="Title 1"/>
          <p:cNvSpPr>
            <a:spLocks noGrp="1"/>
          </p:cNvSpPr>
          <p:nvPr>
            <p:ph type="title"/>
          </p:nvPr>
        </p:nvSpPr>
        <p:spPr>
          <a:xfrm>
            <a:off x="584200" y="2236016"/>
            <a:ext cx="5083629" cy="553998"/>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Click to edit Master title style</a:t>
            </a:r>
          </a:p>
        </p:txBody>
      </p:sp>
      <p:sp>
        <p:nvSpPr>
          <p:cNvPr id="5" name="Text Placeholder 4"/>
          <p:cNvSpPr>
            <a:spLocks noGrp="1"/>
          </p:cNvSpPr>
          <p:nvPr>
            <p:ph type="body" sz="quarter" idx="12"/>
          </p:nvPr>
        </p:nvSpPr>
        <p:spPr>
          <a:xfrm>
            <a:off x="584200" y="3218638"/>
            <a:ext cx="5084064" cy="246221"/>
          </a:xfrm>
          <a:prstGeom prst="rect">
            <a:avLst/>
          </a:prstGeom>
          <a:noFill/>
        </p:spPr>
        <p:txBody>
          <a:bodyPr wrap="square" lIns="0" tIns="0" rIns="0" bIns="0">
            <a:spAutoFit/>
          </a:bodyPr>
          <a:lstStyle>
            <a:lvl1pPr marL="0" indent="0">
              <a:spcBef>
                <a:spcPts val="0"/>
              </a:spcBef>
              <a:buNone/>
              <a:defRPr sz="16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Click to edit Master text styles</a:t>
            </a:r>
          </a:p>
        </p:txBody>
      </p:sp>
      <p:pic>
        <p:nvPicPr>
          <p:cNvPr id="7" name="MS logo gray - EMF">
            <a:extLst>
              <a:ext uri="{FF2B5EF4-FFF2-40B4-BE49-F238E27FC236}">
                <a16:creationId xmlns:a16="http://schemas.microsoft.com/office/drawing/2014/main" id="{3499E10D-7367-2E4E-9A46-2F3645D3F413}"/>
              </a:ext>
            </a:extLst>
          </p:cNvPr>
          <p:cNvPicPr>
            <a:picLocks noChangeAspect="1"/>
          </p:cNvPicPr>
          <p:nvPr userDrawn="1"/>
        </p:nvPicPr>
        <p:blipFill>
          <a:blip r:embed="rId3"/>
          <a:srcRect/>
          <a:stretch/>
        </p:blipFill>
        <p:spPr bwMode="black">
          <a:xfrm>
            <a:off x="267714" y="292100"/>
            <a:ext cx="3036660" cy="914400"/>
          </a:xfrm>
          <a:prstGeom prst="rect">
            <a:avLst/>
          </a:prstGeom>
        </p:spPr>
      </p:pic>
    </p:spTree>
    <p:extLst>
      <p:ext uri="{BB962C8B-B14F-4D97-AF65-F5344CB8AC3E}">
        <p14:creationId xmlns:p14="http://schemas.microsoft.com/office/powerpoint/2010/main" val="272473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1/23/2022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9743956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1/23/2022</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0237717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1/23/2022</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213947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1/23/2022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570782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1/23/2022</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3612993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1/23/2022</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7943159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1/23/2022</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0384221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Photo full bleed lower titl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9C4891A6-B964-47F0-8B92-8EE40632F9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Oval 1">
            <a:extLst>
              <a:ext uri="{FF2B5EF4-FFF2-40B4-BE49-F238E27FC236}">
                <a16:creationId xmlns:a16="http://schemas.microsoft.com/office/drawing/2014/main" id="{A85858A1-71F3-413A-9DB7-A6B676CE507A}"/>
              </a:ext>
            </a:extLst>
          </p:cNvPr>
          <p:cNvSpPr/>
          <p:nvPr userDrawn="1"/>
        </p:nvSpPr>
        <p:spPr bwMode="auto">
          <a:xfrm>
            <a:off x="6629400" y="685800"/>
            <a:ext cx="5486400" cy="5486400"/>
          </a:xfrm>
          <a:prstGeom prst="ellipse">
            <a:avLst/>
          </a:prstGeom>
          <a:gradFill flip="none" rotWithShape="1">
            <a:gsLst>
              <a:gs pos="36000">
                <a:srgbClr val="011128"/>
              </a:gs>
              <a:gs pos="81000">
                <a:srgbClr val="011128">
                  <a:alpha val="0"/>
                </a:srgb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7" name="Graphic 6">
            <a:extLst>
              <a:ext uri="{FF2B5EF4-FFF2-40B4-BE49-F238E27FC236}">
                <a16:creationId xmlns:a16="http://schemas.microsoft.com/office/drawing/2014/main" id="{2CB82F55-3B81-4613-BD39-D678B3604667}"/>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99064" y="1377809"/>
            <a:ext cx="4134118" cy="4114800"/>
          </a:xfrm>
          <a:prstGeom prst="rect">
            <a:avLst/>
          </a:prstGeom>
        </p:spPr>
      </p:pic>
      <p:pic>
        <p:nvPicPr>
          <p:cNvPr id="9" name="Picture 8" descr="A picture containing text, clipart&#10;&#10;Description automatically generated">
            <a:extLst>
              <a:ext uri="{FF2B5EF4-FFF2-40B4-BE49-F238E27FC236}">
                <a16:creationId xmlns:a16="http://schemas.microsoft.com/office/drawing/2014/main" id="{85603684-D24B-4C19-A4C0-1EF77D305E6A}"/>
              </a:ext>
            </a:extLst>
          </p:cNvPr>
          <p:cNvPicPr>
            <a:picLocks noChangeAspect="1"/>
          </p:cNvPicPr>
          <p:nvPr userDrawn="1"/>
        </p:nvPicPr>
        <p:blipFill>
          <a:blip r:embed="rId5"/>
          <a:stretch>
            <a:fillRect/>
          </a:stretch>
        </p:blipFill>
        <p:spPr>
          <a:xfrm>
            <a:off x="584201" y="585788"/>
            <a:ext cx="1517162" cy="323661"/>
          </a:xfrm>
          <a:prstGeom prst="rect">
            <a:avLst/>
          </a:prstGeom>
        </p:spPr>
      </p:pic>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584200" y="3005854"/>
            <a:ext cx="7369629" cy="853968"/>
          </a:xfrm>
          <a:noFill/>
        </p:spPr>
        <p:txBody>
          <a:bodyPr lIns="0" tIns="585216" rIns="457200" bIns="585216" anchor="ctr"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Rectangle 7">
            <a:extLst>
              <a:ext uri="{FF2B5EF4-FFF2-40B4-BE49-F238E27FC236}">
                <a16:creationId xmlns:a16="http://schemas.microsoft.com/office/drawing/2014/main" id="{2AB76913-93D4-4A0E-B33F-61DE72642FF1}"/>
              </a:ext>
            </a:extLst>
          </p:cNvPr>
          <p:cNvSpPr/>
          <p:nvPr userDrawn="1"/>
        </p:nvSpPr>
        <p:spPr bwMode="auto">
          <a:xfrm>
            <a:off x="584200" y="4122056"/>
            <a:ext cx="1607457" cy="5805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Text Placeholder 13">
            <a:extLst>
              <a:ext uri="{FF2B5EF4-FFF2-40B4-BE49-F238E27FC236}">
                <a16:creationId xmlns:a16="http://schemas.microsoft.com/office/drawing/2014/main" id="{EA7C13ED-8C47-40AD-AA5C-5515A4A56215}"/>
              </a:ext>
            </a:extLst>
          </p:cNvPr>
          <p:cNvSpPr>
            <a:spLocks noGrp="1"/>
          </p:cNvSpPr>
          <p:nvPr>
            <p:ph type="body" sz="quarter" idx="10" hasCustomPrompt="1"/>
          </p:nvPr>
        </p:nvSpPr>
        <p:spPr>
          <a:xfrm>
            <a:off x="571500" y="4430713"/>
            <a:ext cx="4097338" cy="307777"/>
          </a:xfrm>
        </p:spPr>
        <p:txBody>
          <a:bodyPr lIns="0"/>
          <a:lstStyle>
            <a:lvl1pPr>
              <a:defRPr>
                <a:solidFill>
                  <a:schemeClr val="bg1"/>
                </a:solidFill>
              </a:defRPr>
            </a:lvl1pPr>
            <a:lvl2pPr marL="0" indent="0">
              <a:buFontTx/>
              <a:buNone/>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1"/>
            <a:r>
              <a:rPr lang="en-US"/>
              <a:t>Speaker title &amp; date</a:t>
            </a:r>
          </a:p>
        </p:txBody>
      </p:sp>
    </p:spTree>
    <p:extLst>
      <p:ext uri="{BB962C8B-B14F-4D97-AF65-F5344CB8AC3E}">
        <p14:creationId xmlns:p14="http://schemas.microsoft.com/office/powerpoint/2010/main" val="234424616"/>
      </p:ext>
    </p:extLst>
  </p:cSld>
  <p:clrMapOvr>
    <a:masterClrMapping/>
  </p:clrMapOvr>
  <p:transition>
    <p:fade/>
  </p:transition>
  <p:extLst>
    <p:ext uri="{DCECCB84-F9BA-43D5-87BE-67443E8EF086}">
      <p15:sldGuideLst xmlns:p15="http://schemas.microsoft.com/office/powerpoint/2012/main">
        <p15:guide id="1" orient="horz" pos="2160"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Photo full bleed lower tit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85D287B-5326-434C-B7F7-B810C3B49409}"/>
              </a:ext>
            </a:extLst>
          </p:cNvPr>
          <p:cNvSpPr/>
          <p:nvPr userDrawn="1"/>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1" name="Graphic 10">
            <a:extLst>
              <a:ext uri="{FF2B5EF4-FFF2-40B4-BE49-F238E27FC236}">
                <a16:creationId xmlns:a16="http://schemas.microsoft.com/office/drawing/2014/main" id="{0D9B1DB1-C316-4AC7-9A06-EC070AAC79B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26992" y="1211701"/>
            <a:ext cx="4459843" cy="4433136"/>
          </a:xfrm>
          <a:prstGeom prst="rect">
            <a:avLst/>
          </a:prstGeom>
        </p:spPr>
      </p:pic>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7" name="Picture 6" descr="A picture containing text, clipart&#10;&#10;Description automatically generated">
            <a:extLst>
              <a:ext uri="{FF2B5EF4-FFF2-40B4-BE49-F238E27FC236}">
                <a16:creationId xmlns:a16="http://schemas.microsoft.com/office/drawing/2014/main" id="{52407738-1272-47EC-ABB9-B1A48029A4CD}"/>
              </a:ext>
            </a:extLst>
          </p:cNvPr>
          <p:cNvPicPr>
            <a:picLocks noChangeAspect="1"/>
          </p:cNvPicPr>
          <p:nvPr userDrawn="1"/>
        </p:nvPicPr>
        <p:blipFill>
          <a:blip r:embed="rId4"/>
          <a:stretch>
            <a:fillRect/>
          </a:stretch>
        </p:blipFill>
        <p:spPr>
          <a:xfrm>
            <a:off x="584201" y="585788"/>
            <a:ext cx="1517162" cy="323661"/>
          </a:xfrm>
          <a:prstGeom prst="rect">
            <a:avLst/>
          </a:prstGeom>
        </p:spPr>
      </p:pic>
      <p:sp>
        <p:nvSpPr>
          <p:cNvPr id="9" name="Title 2">
            <a:extLst>
              <a:ext uri="{FF2B5EF4-FFF2-40B4-BE49-F238E27FC236}">
                <a16:creationId xmlns:a16="http://schemas.microsoft.com/office/drawing/2014/main" id="{AC0B75F2-8731-42C7-9D5F-79CD61D30079}"/>
              </a:ext>
            </a:extLst>
          </p:cNvPr>
          <p:cNvSpPr>
            <a:spLocks noGrp="1"/>
          </p:cNvSpPr>
          <p:nvPr>
            <p:ph type="title"/>
          </p:nvPr>
        </p:nvSpPr>
        <p:spPr bwMode="ltGray">
          <a:xfrm>
            <a:off x="584200" y="3002016"/>
            <a:ext cx="7369629" cy="853968"/>
          </a:xfrm>
          <a:noFill/>
        </p:spPr>
        <p:txBody>
          <a:bodyPr lIns="0" tIns="585216" rIns="457200" bIns="585216" anchor="ctr" anchorCtr="0">
            <a:noAutofit/>
          </a:bodyPr>
          <a:lstStyle>
            <a:lvl1pPr>
              <a:defRPr sz="3600" spc="0">
                <a:solidFill>
                  <a:srgbClr val="FFFFFF"/>
                </a:solidFill>
              </a:defRPr>
            </a:lvl1pPr>
          </a:lstStyle>
          <a:p>
            <a:r>
              <a:rPr lang="en-US"/>
              <a:t>Click to edit Master title style</a:t>
            </a:r>
          </a:p>
        </p:txBody>
      </p:sp>
      <p:sp>
        <p:nvSpPr>
          <p:cNvPr id="10" name="Text Placeholder 13">
            <a:extLst>
              <a:ext uri="{FF2B5EF4-FFF2-40B4-BE49-F238E27FC236}">
                <a16:creationId xmlns:a16="http://schemas.microsoft.com/office/drawing/2014/main" id="{672CB782-3B94-43BC-8CCC-6315F616D0B4}"/>
              </a:ext>
            </a:extLst>
          </p:cNvPr>
          <p:cNvSpPr>
            <a:spLocks noGrp="1"/>
          </p:cNvSpPr>
          <p:nvPr>
            <p:ph type="body" sz="quarter" idx="10" hasCustomPrompt="1"/>
          </p:nvPr>
        </p:nvSpPr>
        <p:spPr>
          <a:xfrm>
            <a:off x="571500" y="4426875"/>
            <a:ext cx="4097338" cy="307777"/>
          </a:xfrm>
        </p:spPr>
        <p:txBody>
          <a:bodyPr lIns="0"/>
          <a:lstStyle>
            <a:lvl1pPr>
              <a:defRPr>
                <a:solidFill>
                  <a:schemeClr val="bg1"/>
                </a:solidFill>
              </a:defRPr>
            </a:lvl1pPr>
            <a:lvl2pPr marL="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1"/>
            <a:r>
              <a:rPr lang="en-US"/>
              <a:t>Speaker title &amp; date</a:t>
            </a:r>
          </a:p>
        </p:txBody>
      </p:sp>
    </p:spTree>
    <p:extLst>
      <p:ext uri="{BB962C8B-B14F-4D97-AF65-F5344CB8AC3E}">
        <p14:creationId xmlns:p14="http://schemas.microsoft.com/office/powerpoint/2010/main" val="1147520340"/>
      </p:ext>
    </p:extLst>
  </p:cSld>
  <p:clrMapOvr>
    <a:masterClrMapping/>
  </p:clrMapOvr>
  <p:transition>
    <p:fade/>
  </p:transition>
  <p:extLst>
    <p:ext uri="{DCECCB84-F9BA-43D5-87BE-67443E8EF086}">
      <p15:sldGuideLst xmlns:p15="http://schemas.microsoft.com/office/powerpoint/2012/main">
        <p15:guide id="1" orient="horz" pos="2160" userDrawn="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_Photo full bleed lower titl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9C4891A6-B964-47F0-8B92-8EE40632F9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Oval 1">
            <a:extLst>
              <a:ext uri="{FF2B5EF4-FFF2-40B4-BE49-F238E27FC236}">
                <a16:creationId xmlns:a16="http://schemas.microsoft.com/office/drawing/2014/main" id="{A85858A1-71F3-413A-9DB7-A6B676CE507A}"/>
              </a:ext>
            </a:extLst>
          </p:cNvPr>
          <p:cNvSpPr/>
          <p:nvPr userDrawn="1"/>
        </p:nvSpPr>
        <p:spPr bwMode="auto">
          <a:xfrm>
            <a:off x="6629400" y="685800"/>
            <a:ext cx="5486400" cy="5486400"/>
          </a:xfrm>
          <a:prstGeom prst="ellipse">
            <a:avLst/>
          </a:prstGeom>
          <a:gradFill flip="none" rotWithShape="1">
            <a:gsLst>
              <a:gs pos="36000">
                <a:srgbClr val="011128"/>
              </a:gs>
              <a:gs pos="81000">
                <a:srgbClr val="011128">
                  <a:alpha val="0"/>
                </a:srgb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7" name="Graphic 6">
            <a:extLst>
              <a:ext uri="{FF2B5EF4-FFF2-40B4-BE49-F238E27FC236}">
                <a16:creationId xmlns:a16="http://schemas.microsoft.com/office/drawing/2014/main" id="{2CB82F55-3B81-4613-BD39-D678B3604667}"/>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99064" y="1377809"/>
            <a:ext cx="4134118" cy="4114800"/>
          </a:xfrm>
          <a:prstGeom prst="rect">
            <a:avLst/>
          </a:prstGeom>
        </p:spPr>
      </p:pic>
      <p:pic>
        <p:nvPicPr>
          <p:cNvPr id="9" name="Picture 8" descr="A picture containing text, clipart&#10;&#10;Description automatically generated">
            <a:extLst>
              <a:ext uri="{FF2B5EF4-FFF2-40B4-BE49-F238E27FC236}">
                <a16:creationId xmlns:a16="http://schemas.microsoft.com/office/drawing/2014/main" id="{85603684-D24B-4C19-A4C0-1EF77D305E6A}"/>
              </a:ext>
            </a:extLst>
          </p:cNvPr>
          <p:cNvPicPr>
            <a:picLocks noChangeAspect="1"/>
          </p:cNvPicPr>
          <p:nvPr userDrawn="1"/>
        </p:nvPicPr>
        <p:blipFill>
          <a:blip r:embed="rId5"/>
          <a:stretch>
            <a:fillRect/>
          </a:stretch>
        </p:blipFill>
        <p:spPr>
          <a:xfrm>
            <a:off x="584201" y="585788"/>
            <a:ext cx="1517162" cy="323661"/>
          </a:xfrm>
          <a:prstGeom prst="rect">
            <a:avLst/>
          </a:prstGeom>
        </p:spPr>
      </p:pic>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584200" y="3005854"/>
            <a:ext cx="7369629" cy="853968"/>
          </a:xfrm>
          <a:noFill/>
        </p:spPr>
        <p:txBody>
          <a:bodyPr lIns="0" tIns="585216" rIns="457200" bIns="585216" anchor="ctr" anchorCtr="0">
            <a:noAutofit/>
          </a:bodyPr>
          <a:lstStyle>
            <a:lvl1pPr>
              <a:defRPr sz="3600" spc="0">
                <a:solidFill>
                  <a:srgbClr val="FFFFFF"/>
                </a:solidFill>
              </a:defRPr>
            </a:lvl1pPr>
          </a:lstStyle>
          <a:p>
            <a:r>
              <a:rPr lang="en-US"/>
              <a:t>Walking Deck</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Rectangle 7">
            <a:extLst>
              <a:ext uri="{FF2B5EF4-FFF2-40B4-BE49-F238E27FC236}">
                <a16:creationId xmlns:a16="http://schemas.microsoft.com/office/drawing/2014/main" id="{2AB76913-93D4-4A0E-B33F-61DE72642FF1}"/>
              </a:ext>
            </a:extLst>
          </p:cNvPr>
          <p:cNvSpPr/>
          <p:nvPr userDrawn="1"/>
        </p:nvSpPr>
        <p:spPr bwMode="auto">
          <a:xfrm>
            <a:off x="584200" y="4122056"/>
            <a:ext cx="1607457" cy="5805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Text Placeholder 13">
            <a:extLst>
              <a:ext uri="{FF2B5EF4-FFF2-40B4-BE49-F238E27FC236}">
                <a16:creationId xmlns:a16="http://schemas.microsoft.com/office/drawing/2014/main" id="{EA7C13ED-8C47-40AD-AA5C-5515A4A56215}"/>
              </a:ext>
            </a:extLst>
          </p:cNvPr>
          <p:cNvSpPr>
            <a:spLocks noGrp="1"/>
          </p:cNvSpPr>
          <p:nvPr>
            <p:ph type="body" sz="quarter" idx="10" hasCustomPrompt="1"/>
          </p:nvPr>
        </p:nvSpPr>
        <p:spPr>
          <a:xfrm>
            <a:off x="571500" y="4430713"/>
            <a:ext cx="4097338" cy="307777"/>
          </a:xfrm>
        </p:spPr>
        <p:txBody>
          <a:bodyPr lIns="0"/>
          <a:lstStyle>
            <a:lvl1pPr>
              <a:defRPr>
                <a:solidFill>
                  <a:schemeClr val="bg1"/>
                </a:solidFill>
              </a:defRPr>
            </a:lvl1pPr>
            <a:lvl2pPr marL="0" indent="0">
              <a:buFontTx/>
              <a:buNone/>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1"/>
            <a:r>
              <a:rPr lang="en-US"/>
              <a:t>Click to add date</a:t>
            </a:r>
          </a:p>
        </p:txBody>
      </p:sp>
    </p:spTree>
    <p:extLst>
      <p:ext uri="{BB962C8B-B14F-4D97-AF65-F5344CB8AC3E}">
        <p14:creationId xmlns:p14="http://schemas.microsoft.com/office/powerpoint/2010/main" val="1594408732"/>
      </p:ext>
    </p:extLst>
  </p:cSld>
  <p:clrMapOvr>
    <a:masterClrMapping/>
  </p:clrMapOvr>
  <p:transition>
    <p:fade/>
  </p:transition>
  <p:extLst>
    <p:ext uri="{DCECCB84-F9BA-43D5-87BE-67443E8EF086}">
      <p15:sldGuideLst xmlns:p15="http://schemas.microsoft.com/office/powerpoint/2012/main">
        <p15:guide id="1" orient="horz" pos="2160"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_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2E1E1D-F8EE-C240-9AB2-FB6268723E08}"/>
              </a:ext>
            </a:extLst>
          </p:cNvPr>
          <p:cNvPicPr>
            <a:picLocks noChangeAspect="1"/>
          </p:cNvPicPr>
          <p:nvPr userDrawn="1"/>
        </p:nvPicPr>
        <p:blipFill rotWithShape="1">
          <a:blip r:embed="rId2"/>
          <a:srcRect l="2" t="7803" r="-3" b="7803"/>
          <a:stretch/>
        </p:blipFill>
        <p:spPr>
          <a:xfrm>
            <a:off x="0" y="0"/>
            <a:ext cx="12192000" cy="6858000"/>
          </a:xfrm>
          <a:prstGeom prst="rect">
            <a:avLst/>
          </a:prstGeom>
        </p:spPr>
      </p:pic>
      <p:sp>
        <p:nvSpPr>
          <p:cNvPr id="9" name="Title 1"/>
          <p:cNvSpPr>
            <a:spLocks noGrp="1"/>
          </p:cNvSpPr>
          <p:nvPr>
            <p:ph type="title"/>
          </p:nvPr>
        </p:nvSpPr>
        <p:spPr>
          <a:xfrm>
            <a:off x="584200" y="2979778"/>
            <a:ext cx="5083629" cy="553998"/>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Click to edit Master title style</a:t>
            </a:r>
          </a:p>
        </p:txBody>
      </p:sp>
      <p:sp>
        <p:nvSpPr>
          <p:cNvPr id="5" name="Text Placeholder 4"/>
          <p:cNvSpPr>
            <a:spLocks noGrp="1"/>
          </p:cNvSpPr>
          <p:nvPr>
            <p:ph type="body" sz="quarter" idx="12"/>
          </p:nvPr>
        </p:nvSpPr>
        <p:spPr>
          <a:xfrm>
            <a:off x="584200" y="3962400"/>
            <a:ext cx="5084064" cy="246221"/>
          </a:xfrm>
          <a:prstGeom prst="rect">
            <a:avLst/>
          </a:prstGeom>
          <a:noFill/>
        </p:spPr>
        <p:txBody>
          <a:bodyPr wrap="square" lIns="0" tIns="0" rIns="0" bIns="0">
            <a:spAutoFit/>
          </a:bodyPr>
          <a:lstStyle>
            <a:lvl1pPr marL="0" indent="0">
              <a:spcBef>
                <a:spcPts val="0"/>
              </a:spcBef>
              <a:buNone/>
              <a:defRPr sz="16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Click to edit Master text styles</a:t>
            </a:r>
          </a:p>
        </p:txBody>
      </p:sp>
      <p:pic>
        <p:nvPicPr>
          <p:cNvPr id="7" name="MS logo gray - EMF">
            <a:extLst>
              <a:ext uri="{FF2B5EF4-FFF2-40B4-BE49-F238E27FC236}">
                <a16:creationId xmlns:a16="http://schemas.microsoft.com/office/drawing/2014/main" id="{E7B32828-3472-954C-B268-67EAA269BC2D}"/>
              </a:ext>
            </a:extLst>
          </p:cNvPr>
          <p:cNvPicPr>
            <a:picLocks noChangeAspect="1"/>
          </p:cNvPicPr>
          <p:nvPr userDrawn="1"/>
        </p:nvPicPr>
        <p:blipFill>
          <a:blip r:embed="rId3"/>
          <a:srcRect/>
          <a:stretch/>
        </p:blipFill>
        <p:spPr bwMode="black">
          <a:xfrm>
            <a:off x="267714" y="292100"/>
            <a:ext cx="3036660" cy="914400"/>
          </a:xfrm>
          <a:prstGeom prst="rect">
            <a:avLst/>
          </a:prstGeom>
        </p:spPr>
      </p:pic>
    </p:spTree>
    <p:extLst>
      <p:ext uri="{BB962C8B-B14F-4D97-AF65-F5344CB8AC3E}">
        <p14:creationId xmlns:p14="http://schemas.microsoft.com/office/powerpoint/2010/main" val="3437373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5_Photo full bleed lower tit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85D287B-5326-434C-B7F7-B810C3B49409}"/>
              </a:ext>
            </a:extLst>
          </p:cNvPr>
          <p:cNvSpPr/>
          <p:nvPr userDrawn="1"/>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1" name="Graphic 10">
            <a:extLst>
              <a:ext uri="{FF2B5EF4-FFF2-40B4-BE49-F238E27FC236}">
                <a16:creationId xmlns:a16="http://schemas.microsoft.com/office/drawing/2014/main" id="{0D9B1DB1-C316-4AC7-9A06-EC070AAC79B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26992" y="1211701"/>
            <a:ext cx="4459843" cy="4433136"/>
          </a:xfrm>
          <a:prstGeom prst="rect">
            <a:avLst/>
          </a:prstGeom>
        </p:spPr>
      </p:pic>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7" name="Picture 6" descr="A picture containing text, clipart&#10;&#10;Description automatically generated">
            <a:extLst>
              <a:ext uri="{FF2B5EF4-FFF2-40B4-BE49-F238E27FC236}">
                <a16:creationId xmlns:a16="http://schemas.microsoft.com/office/drawing/2014/main" id="{52407738-1272-47EC-ABB9-B1A48029A4CD}"/>
              </a:ext>
            </a:extLst>
          </p:cNvPr>
          <p:cNvPicPr>
            <a:picLocks noChangeAspect="1"/>
          </p:cNvPicPr>
          <p:nvPr userDrawn="1"/>
        </p:nvPicPr>
        <p:blipFill>
          <a:blip r:embed="rId4"/>
          <a:stretch>
            <a:fillRect/>
          </a:stretch>
        </p:blipFill>
        <p:spPr>
          <a:xfrm>
            <a:off x="584201" y="585788"/>
            <a:ext cx="1517162" cy="323661"/>
          </a:xfrm>
          <a:prstGeom prst="rect">
            <a:avLst/>
          </a:prstGeom>
        </p:spPr>
      </p:pic>
      <p:sp>
        <p:nvSpPr>
          <p:cNvPr id="9" name="Title 2">
            <a:extLst>
              <a:ext uri="{FF2B5EF4-FFF2-40B4-BE49-F238E27FC236}">
                <a16:creationId xmlns:a16="http://schemas.microsoft.com/office/drawing/2014/main" id="{AC0B75F2-8731-42C7-9D5F-79CD61D30079}"/>
              </a:ext>
            </a:extLst>
          </p:cNvPr>
          <p:cNvSpPr>
            <a:spLocks noGrp="1"/>
          </p:cNvSpPr>
          <p:nvPr>
            <p:ph type="title" hasCustomPrompt="1"/>
          </p:nvPr>
        </p:nvSpPr>
        <p:spPr bwMode="ltGray">
          <a:xfrm>
            <a:off x="584200" y="3002016"/>
            <a:ext cx="7369629" cy="853968"/>
          </a:xfrm>
          <a:noFill/>
        </p:spPr>
        <p:txBody>
          <a:bodyPr lIns="0" tIns="585216" rIns="457200" bIns="585216" anchor="ctr" anchorCtr="0">
            <a:noAutofit/>
          </a:bodyPr>
          <a:lstStyle>
            <a:lvl1pPr>
              <a:defRPr sz="3600" spc="0">
                <a:solidFill>
                  <a:srgbClr val="FFFFFF"/>
                </a:solidFill>
              </a:defRPr>
            </a:lvl1pPr>
          </a:lstStyle>
          <a:p>
            <a:r>
              <a:rPr lang="en-US"/>
              <a:t>Walking Deck</a:t>
            </a:r>
          </a:p>
        </p:txBody>
      </p:sp>
      <p:sp>
        <p:nvSpPr>
          <p:cNvPr id="10" name="Text Placeholder 13">
            <a:extLst>
              <a:ext uri="{FF2B5EF4-FFF2-40B4-BE49-F238E27FC236}">
                <a16:creationId xmlns:a16="http://schemas.microsoft.com/office/drawing/2014/main" id="{672CB782-3B94-43BC-8CCC-6315F616D0B4}"/>
              </a:ext>
            </a:extLst>
          </p:cNvPr>
          <p:cNvSpPr>
            <a:spLocks noGrp="1"/>
          </p:cNvSpPr>
          <p:nvPr>
            <p:ph type="body" sz="quarter" idx="10" hasCustomPrompt="1"/>
          </p:nvPr>
        </p:nvSpPr>
        <p:spPr>
          <a:xfrm>
            <a:off x="571500" y="4426875"/>
            <a:ext cx="4097338" cy="307777"/>
          </a:xfrm>
        </p:spPr>
        <p:txBody>
          <a:bodyPr lIns="0"/>
          <a:lstStyle>
            <a:lvl1pPr>
              <a:defRPr>
                <a:solidFill>
                  <a:schemeClr val="bg1"/>
                </a:solidFill>
              </a:defRPr>
            </a:lvl1pPr>
            <a:lvl2pPr marL="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1"/>
            <a:r>
              <a:rPr lang="en-US"/>
              <a:t>Click to add date</a:t>
            </a:r>
          </a:p>
        </p:txBody>
      </p:sp>
    </p:spTree>
    <p:extLst>
      <p:ext uri="{BB962C8B-B14F-4D97-AF65-F5344CB8AC3E}">
        <p14:creationId xmlns:p14="http://schemas.microsoft.com/office/powerpoint/2010/main" val="585896038"/>
      </p:ext>
    </p:extLst>
  </p:cSld>
  <p:clrMapOvr>
    <a:masterClrMapping/>
  </p:clrMapOvr>
  <p:transition>
    <p:fade/>
  </p:transition>
  <p:extLst>
    <p:ext uri="{DCECCB84-F9BA-43D5-87BE-67443E8EF086}">
      <p15:sldGuideLst xmlns:p15="http://schemas.microsoft.com/office/powerpoint/2012/main">
        <p15:guide id="1" orient="horz" pos="2160" userDrawn="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6_Photo full bleed lower titl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9C4891A6-B964-47F0-8B92-8EE40632F9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Oval 1">
            <a:extLst>
              <a:ext uri="{FF2B5EF4-FFF2-40B4-BE49-F238E27FC236}">
                <a16:creationId xmlns:a16="http://schemas.microsoft.com/office/drawing/2014/main" id="{A85858A1-71F3-413A-9DB7-A6B676CE507A}"/>
              </a:ext>
            </a:extLst>
          </p:cNvPr>
          <p:cNvSpPr/>
          <p:nvPr userDrawn="1"/>
        </p:nvSpPr>
        <p:spPr bwMode="auto">
          <a:xfrm>
            <a:off x="6629400" y="685800"/>
            <a:ext cx="5486400" cy="5486400"/>
          </a:xfrm>
          <a:prstGeom prst="ellipse">
            <a:avLst/>
          </a:prstGeom>
          <a:gradFill flip="none" rotWithShape="1">
            <a:gsLst>
              <a:gs pos="36000">
                <a:srgbClr val="011128"/>
              </a:gs>
              <a:gs pos="81000">
                <a:srgbClr val="011128">
                  <a:alpha val="0"/>
                </a:srgb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7" name="Graphic 6">
            <a:extLst>
              <a:ext uri="{FF2B5EF4-FFF2-40B4-BE49-F238E27FC236}">
                <a16:creationId xmlns:a16="http://schemas.microsoft.com/office/drawing/2014/main" id="{2CB82F55-3B81-4613-BD39-D678B3604667}"/>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99064" y="1377809"/>
            <a:ext cx="4134118" cy="4114800"/>
          </a:xfrm>
          <a:prstGeom prst="rect">
            <a:avLst/>
          </a:prstGeom>
        </p:spPr>
      </p:pic>
      <p:pic>
        <p:nvPicPr>
          <p:cNvPr id="9" name="Picture 8" descr="A picture containing text, clipart&#10;&#10;Description automatically generated">
            <a:extLst>
              <a:ext uri="{FF2B5EF4-FFF2-40B4-BE49-F238E27FC236}">
                <a16:creationId xmlns:a16="http://schemas.microsoft.com/office/drawing/2014/main" id="{85603684-D24B-4C19-A4C0-1EF77D305E6A}"/>
              </a:ext>
            </a:extLst>
          </p:cNvPr>
          <p:cNvPicPr>
            <a:picLocks noChangeAspect="1"/>
          </p:cNvPicPr>
          <p:nvPr userDrawn="1"/>
        </p:nvPicPr>
        <p:blipFill>
          <a:blip r:embed="rId5"/>
          <a:stretch>
            <a:fillRect/>
          </a:stretch>
        </p:blipFill>
        <p:spPr>
          <a:xfrm>
            <a:off x="584201" y="585788"/>
            <a:ext cx="1517162" cy="323661"/>
          </a:xfrm>
          <a:prstGeom prst="rect">
            <a:avLst/>
          </a:prstGeom>
        </p:spPr>
      </p:pic>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Rectangle 7">
            <a:extLst>
              <a:ext uri="{FF2B5EF4-FFF2-40B4-BE49-F238E27FC236}">
                <a16:creationId xmlns:a16="http://schemas.microsoft.com/office/drawing/2014/main" id="{2AB76913-93D4-4A0E-B33F-61DE72642FF1}"/>
              </a:ext>
            </a:extLst>
          </p:cNvPr>
          <p:cNvSpPr/>
          <p:nvPr userDrawn="1"/>
        </p:nvSpPr>
        <p:spPr bwMode="auto">
          <a:xfrm>
            <a:off x="584200" y="4122056"/>
            <a:ext cx="1607457" cy="5805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Text Placeholder 13">
            <a:extLst>
              <a:ext uri="{FF2B5EF4-FFF2-40B4-BE49-F238E27FC236}">
                <a16:creationId xmlns:a16="http://schemas.microsoft.com/office/drawing/2014/main" id="{EA7C13ED-8C47-40AD-AA5C-5515A4A56215}"/>
              </a:ext>
            </a:extLst>
          </p:cNvPr>
          <p:cNvSpPr>
            <a:spLocks noGrp="1"/>
          </p:cNvSpPr>
          <p:nvPr>
            <p:ph type="body" sz="quarter" idx="10" hasCustomPrompt="1"/>
          </p:nvPr>
        </p:nvSpPr>
        <p:spPr>
          <a:xfrm>
            <a:off x="571500" y="4430713"/>
            <a:ext cx="4097338" cy="307777"/>
          </a:xfrm>
        </p:spPr>
        <p:txBody>
          <a:bodyPr lIns="0"/>
          <a:lstStyle>
            <a:lvl1pPr>
              <a:defRPr>
                <a:solidFill>
                  <a:schemeClr val="bg1"/>
                </a:solidFill>
              </a:defRPr>
            </a:lvl1pPr>
            <a:lvl2pPr marL="0" indent="0">
              <a:buFontTx/>
              <a:buNone/>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1"/>
            <a:r>
              <a:rPr lang="en-US"/>
              <a:t>Click to add session title</a:t>
            </a:r>
          </a:p>
        </p:txBody>
      </p:sp>
      <p:sp>
        <p:nvSpPr>
          <p:cNvPr id="10" name="Text Placeholder 13">
            <a:extLst>
              <a:ext uri="{FF2B5EF4-FFF2-40B4-BE49-F238E27FC236}">
                <a16:creationId xmlns:a16="http://schemas.microsoft.com/office/drawing/2014/main" id="{EC4EBC78-13A0-4006-BB5F-221035426931}"/>
              </a:ext>
            </a:extLst>
          </p:cNvPr>
          <p:cNvSpPr>
            <a:spLocks noGrp="1"/>
          </p:cNvSpPr>
          <p:nvPr>
            <p:ph type="body" sz="quarter" idx="11" hasCustomPrompt="1"/>
          </p:nvPr>
        </p:nvSpPr>
        <p:spPr>
          <a:xfrm>
            <a:off x="574431" y="4838090"/>
            <a:ext cx="4097338" cy="307777"/>
          </a:xfrm>
        </p:spPr>
        <p:txBody>
          <a:bodyPr lIns="0"/>
          <a:lstStyle>
            <a:lvl1pPr>
              <a:defRPr>
                <a:solidFill>
                  <a:schemeClr val="bg1"/>
                </a:solidFill>
              </a:defRPr>
            </a:lvl1pPr>
            <a:lvl2pPr marL="0" indent="0">
              <a:buFontTx/>
              <a:buNone/>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1"/>
            <a:r>
              <a:rPr lang="en-US"/>
              <a:t>Click to add name and title</a:t>
            </a:r>
          </a:p>
        </p:txBody>
      </p:sp>
    </p:spTree>
    <p:extLst>
      <p:ext uri="{BB962C8B-B14F-4D97-AF65-F5344CB8AC3E}">
        <p14:creationId xmlns:p14="http://schemas.microsoft.com/office/powerpoint/2010/main" val="4215598642"/>
      </p:ext>
    </p:extLst>
  </p:cSld>
  <p:clrMapOvr>
    <a:masterClrMapping/>
  </p:clrMapOvr>
  <p:transition>
    <p:fade/>
  </p:transition>
  <p:extLst>
    <p:ext uri="{DCECCB84-F9BA-43D5-87BE-67443E8EF086}">
      <p15:sldGuideLst xmlns:p15="http://schemas.microsoft.com/office/powerpoint/2012/main">
        <p15:guide id="1" orient="horz" pos="2160" userDrawn="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7_Photo full bleed lower tit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85D287B-5326-434C-B7F7-B810C3B49409}"/>
              </a:ext>
            </a:extLst>
          </p:cNvPr>
          <p:cNvSpPr/>
          <p:nvPr userDrawn="1"/>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1" name="Graphic 10">
            <a:extLst>
              <a:ext uri="{FF2B5EF4-FFF2-40B4-BE49-F238E27FC236}">
                <a16:creationId xmlns:a16="http://schemas.microsoft.com/office/drawing/2014/main" id="{0D9B1DB1-C316-4AC7-9A06-EC070AAC79B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26992" y="1211701"/>
            <a:ext cx="4459843" cy="4433136"/>
          </a:xfrm>
          <a:prstGeom prst="rect">
            <a:avLst/>
          </a:prstGeom>
        </p:spPr>
      </p:pic>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7" name="Picture 6" descr="A picture containing text, clipart&#10;&#10;Description automatically generated">
            <a:extLst>
              <a:ext uri="{FF2B5EF4-FFF2-40B4-BE49-F238E27FC236}">
                <a16:creationId xmlns:a16="http://schemas.microsoft.com/office/drawing/2014/main" id="{52407738-1272-47EC-ABB9-B1A48029A4CD}"/>
              </a:ext>
            </a:extLst>
          </p:cNvPr>
          <p:cNvPicPr>
            <a:picLocks noChangeAspect="1"/>
          </p:cNvPicPr>
          <p:nvPr userDrawn="1"/>
        </p:nvPicPr>
        <p:blipFill>
          <a:blip r:embed="rId4"/>
          <a:stretch>
            <a:fillRect/>
          </a:stretch>
        </p:blipFill>
        <p:spPr>
          <a:xfrm>
            <a:off x="584201" y="585788"/>
            <a:ext cx="1517162" cy="323661"/>
          </a:xfrm>
          <a:prstGeom prst="rect">
            <a:avLst/>
          </a:prstGeom>
        </p:spPr>
      </p:pic>
      <p:sp>
        <p:nvSpPr>
          <p:cNvPr id="12" name="Text Placeholder 13">
            <a:extLst>
              <a:ext uri="{FF2B5EF4-FFF2-40B4-BE49-F238E27FC236}">
                <a16:creationId xmlns:a16="http://schemas.microsoft.com/office/drawing/2014/main" id="{A2AE0D63-31E8-48D2-8F0A-A409C570581B}"/>
              </a:ext>
            </a:extLst>
          </p:cNvPr>
          <p:cNvSpPr>
            <a:spLocks noGrp="1"/>
          </p:cNvSpPr>
          <p:nvPr>
            <p:ph type="body" sz="quarter" idx="10" hasCustomPrompt="1"/>
          </p:nvPr>
        </p:nvSpPr>
        <p:spPr>
          <a:xfrm>
            <a:off x="571500" y="4430713"/>
            <a:ext cx="4097338" cy="307777"/>
          </a:xfrm>
        </p:spPr>
        <p:txBody>
          <a:bodyPr lIns="0"/>
          <a:lstStyle>
            <a:lvl1pPr>
              <a:defRPr>
                <a:solidFill>
                  <a:schemeClr val="bg1"/>
                </a:solidFill>
              </a:defRPr>
            </a:lvl1pPr>
            <a:lvl2pPr marL="0" indent="0">
              <a:buFontTx/>
              <a:buNone/>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1"/>
            <a:r>
              <a:rPr lang="en-US"/>
              <a:t>Click to add session title</a:t>
            </a:r>
          </a:p>
        </p:txBody>
      </p:sp>
      <p:sp>
        <p:nvSpPr>
          <p:cNvPr id="13" name="Text Placeholder 13">
            <a:extLst>
              <a:ext uri="{FF2B5EF4-FFF2-40B4-BE49-F238E27FC236}">
                <a16:creationId xmlns:a16="http://schemas.microsoft.com/office/drawing/2014/main" id="{56A943EA-696E-4A35-9BDA-19BA31212606}"/>
              </a:ext>
            </a:extLst>
          </p:cNvPr>
          <p:cNvSpPr>
            <a:spLocks noGrp="1"/>
          </p:cNvSpPr>
          <p:nvPr>
            <p:ph type="body" sz="quarter" idx="11" hasCustomPrompt="1"/>
          </p:nvPr>
        </p:nvSpPr>
        <p:spPr>
          <a:xfrm>
            <a:off x="574431" y="4838090"/>
            <a:ext cx="4097338" cy="307777"/>
          </a:xfrm>
        </p:spPr>
        <p:txBody>
          <a:bodyPr lIns="0"/>
          <a:lstStyle>
            <a:lvl1pPr>
              <a:defRPr>
                <a:solidFill>
                  <a:schemeClr val="bg1"/>
                </a:solidFill>
              </a:defRPr>
            </a:lvl1pPr>
            <a:lvl2pPr marL="0" indent="0">
              <a:buFontTx/>
              <a:buNone/>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1"/>
            <a:r>
              <a:rPr lang="en-US"/>
              <a:t>Click to add name and title</a:t>
            </a:r>
          </a:p>
        </p:txBody>
      </p:sp>
    </p:spTree>
    <p:extLst>
      <p:ext uri="{BB962C8B-B14F-4D97-AF65-F5344CB8AC3E}">
        <p14:creationId xmlns:p14="http://schemas.microsoft.com/office/powerpoint/2010/main" val="4014405046"/>
      </p:ext>
    </p:extLst>
  </p:cSld>
  <p:clrMapOvr>
    <a:masterClrMapping/>
  </p:clrMapOvr>
  <p:transition>
    <p:fade/>
  </p:transition>
  <p:extLst>
    <p:ext uri="{DCECCB84-F9BA-43D5-87BE-67443E8EF086}">
      <p15:sldGuideLst xmlns:p15="http://schemas.microsoft.com/office/powerpoint/2012/main">
        <p15:guide id="1" orient="horz" pos="2160" userDrawn="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078D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Box 6">
            <a:extLst>
              <a:ext uri="{FF2B5EF4-FFF2-40B4-BE49-F238E27FC236}">
                <a16:creationId xmlns:a16="http://schemas.microsoft.com/office/drawing/2014/main" id="{F728EEAE-8A08-43C5-B2EB-3EB8405A3577}"/>
              </a:ext>
            </a:extLst>
          </p:cNvPr>
          <p:cNvSpPr txBox="1"/>
          <p:nvPr userDrawn="1"/>
        </p:nvSpPr>
        <p:spPr>
          <a:xfrm>
            <a:off x="8150551" y="6400800"/>
            <a:ext cx="4129756" cy="369332"/>
          </a:xfrm>
          <a:prstGeom prst="rect">
            <a:avLst/>
          </a:prstGeom>
          <a:noFill/>
        </p:spPr>
        <p:txBody>
          <a:bodyPr wrap="square">
            <a:spAutoFit/>
          </a:bodyPr>
          <a:lstStyle/>
          <a:p>
            <a:r>
              <a:rPr lang="en-US" sz="1800">
                <a:solidFill>
                  <a:srgbClr val="FF0000"/>
                </a:solidFill>
                <a:latin typeface="Segoe UI" panose="020B0502040204020203" pitchFamily="34" charset="0"/>
              </a:rPr>
              <a:t>SLIDE CONTAINS NDA INFORMATION</a:t>
            </a:r>
            <a:endParaRPr lang="en-US"/>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93FFBB7B-D91F-4D2B-B22B-5EC9783751EC}"/>
              </a:ext>
            </a:extLst>
          </p:cNvPr>
          <p:cNvSpPr txBox="1"/>
          <p:nvPr userDrawn="1"/>
        </p:nvSpPr>
        <p:spPr>
          <a:xfrm>
            <a:off x="8150551" y="6400800"/>
            <a:ext cx="4129756" cy="369332"/>
          </a:xfrm>
          <a:prstGeom prst="rect">
            <a:avLst/>
          </a:prstGeom>
          <a:noFill/>
        </p:spPr>
        <p:txBody>
          <a:bodyPr wrap="square">
            <a:spAutoFit/>
          </a:bodyPr>
          <a:lstStyle/>
          <a:p>
            <a:r>
              <a:rPr lang="en-US" sz="1800">
                <a:solidFill>
                  <a:srgbClr val="FF0000"/>
                </a:solidFill>
                <a:latin typeface="Segoe UI" panose="020B0502040204020203" pitchFamily="34" charset="0"/>
              </a:rPr>
              <a:t>SLIDE CONTAINS NDA INFORMATION</a:t>
            </a:r>
            <a:endParaRPr lang="en-US"/>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Box 6">
            <a:extLst>
              <a:ext uri="{FF2B5EF4-FFF2-40B4-BE49-F238E27FC236}">
                <a16:creationId xmlns:a16="http://schemas.microsoft.com/office/drawing/2014/main" id="{755398B7-5BD9-4480-90BA-9B0359F9D3AD}"/>
              </a:ext>
            </a:extLst>
          </p:cNvPr>
          <p:cNvSpPr txBox="1"/>
          <p:nvPr userDrawn="1"/>
        </p:nvSpPr>
        <p:spPr>
          <a:xfrm>
            <a:off x="8150551" y="6400800"/>
            <a:ext cx="4129756" cy="369332"/>
          </a:xfrm>
          <a:prstGeom prst="rect">
            <a:avLst/>
          </a:prstGeom>
          <a:noFill/>
        </p:spPr>
        <p:txBody>
          <a:bodyPr wrap="square">
            <a:spAutoFit/>
          </a:bodyPr>
          <a:lstStyle/>
          <a:p>
            <a:r>
              <a:rPr lang="en-US" sz="1800">
                <a:solidFill>
                  <a:srgbClr val="FF0000"/>
                </a:solidFill>
                <a:latin typeface="Segoe UI" panose="020B0502040204020203" pitchFamily="34" charset="0"/>
              </a:rPr>
              <a:t>SLIDE CONTAINS NDA INFORMATION</a:t>
            </a:r>
            <a:endParaRPr lang="en-US"/>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wiith photo_black text_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2E1E1D-F8EE-C240-9AB2-FB6268723E08}"/>
              </a:ext>
            </a:extLst>
          </p:cNvPr>
          <p:cNvPicPr>
            <a:picLocks noChangeAspect="1"/>
          </p:cNvPicPr>
          <p:nvPr userDrawn="1"/>
        </p:nvPicPr>
        <p:blipFill rotWithShape="1">
          <a:blip r:embed="rId2"/>
          <a:srcRect l="549" t="12660" r="14920" b="16016"/>
          <a:stretch/>
        </p:blipFill>
        <p:spPr>
          <a:xfrm>
            <a:off x="0" y="0"/>
            <a:ext cx="12192000" cy="6858000"/>
          </a:xfrm>
          <a:prstGeom prst="rect">
            <a:avLst/>
          </a:prstGeom>
        </p:spPr>
      </p:pic>
      <p:sp>
        <p:nvSpPr>
          <p:cNvPr id="9" name="Title 1"/>
          <p:cNvSpPr>
            <a:spLocks noGrp="1"/>
          </p:cNvSpPr>
          <p:nvPr>
            <p:ph type="title"/>
          </p:nvPr>
        </p:nvSpPr>
        <p:spPr>
          <a:xfrm>
            <a:off x="584200" y="2236016"/>
            <a:ext cx="5083629" cy="553998"/>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Click to edit Master title style</a:t>
            </a:r>
          </a:p>
        </p:txBody>
      </p:sp>
      <p:sp>
        <p:nvSpPr>
          <p:cNvPr id="5" name="Text Placeholder 4"/>
          <p:cNvSpPr>
            <a:spLocks noGrp="1"/>
          </p:cNvSpPr>
          <p:nvPr>
            <p:ph type="body" sz="quarter" idx="12"/>
          </p:nvPr>
        </p:nvSpPr>
        <p:spPr>
          <a:xfrm>
            <a:off x="584200" y="3218638"/>
            <a:ext cx="5084064" cy="246221"/>
          </a:xfrm>
          <a:prstGeom prst="rect">
            <a:avLst/>
          </a:prstGeom>
          <a:noFill/>
        </p:spPr>
        <p:txBody>
          <a:bodyPr wrap="square" lIns="0" tIns="0" rIns="0" bIns="0">
            <a:spAutoFit/>
          </a:bodyPr>
          <a:lstStyle>
            <a:lvl1pPr marL="0" indent="0">
              <a:spcBef>
                <a:spcPts val="0"/>
              </a:spcBef>
              <a:buNone/>
              <a:defRPr sz="16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Click to edit Master text styles</a:t>
            </a:r>
          </a:p>
        </p:txBody>
      </p:sp>
      <p:sp>
        <p:nvSpPr>
          <p:cNvPr id="2" name="TextBox 1">
            <a:extLst>
              <a:ext uri="{FF2B5EF4-FFF2-40B4-BE49-F238E27FC236}">
                <a16:creationId xmlns:a16="http://schemas.microsoft.com/office/drawing/2014/main" id="{4AE7EEB1-E3DF-2246-9B86-F4128DCDDA21}"/>
              </a:ext>
            </a:extLst>
          </p:cNvPr>
          <p:cNvSpPr txBox="1"/>
          <p:nvPr userDrawn="1"/>
        </p:nvSpPr>
        <p:spPr>
          <a:xfrm>
            <a:off x="-1645920" y="54864"/>
            <a:ext cx="65" cy="307777"/>
          </a:xfrm>
          <a:prstGeom prst="rect">
            <a:avLst/>
          </a:prstGeom>
          <a:noFill/>
        </p:spPr>
        <p:txBody>
          <a:bodyPr wrap="none" lIns="0" tIns="0" rIns="0" bIns="0" rtlCol="0">
            <a:spAutoFit/>
          </a:bodyPr>
          <a:lstStyle/>
          <a:p>
            <a:pPr algn="l"/>
            <a:endParaRPr lang="en-US" sz="2000" err="1">
              <a:gradFill>
                <a:gsLst>
                  <a:gs pos="2917">
                    <a:schemeClr val="tx1"/>
                  </a:gs>
                  <a:gs pos="30000">
                    <a:schemeClr val="tx1"/>
                  </a:gs>
                </a:gsLst>
                <a:lin ang="5400000" scaled="0"/>
              </a:gradFill>
            </a:endParaRPr>
          </a:p>
        </p:txBody>
      </p:sp>
      <p:pic>
        <p:nvPicPr>
          <p:cNvPr id="7" name="MS logo gray - EMF">
            <a:extLst>
              <a:ext uri="{FF2B5EF4-FFF2-40B4-BE49-F238E27FC236}">
                <a16:creationId xmlns:a16="http://schemas.microsoft.com/office/drawing/2014/main" id="{08589424-8904-DB47-8894-E010FA3D2156}"/>
              </a:ext>
            </a:extLst>
          </p:cNvPr>
          <p:cNvPicPr>
            <a:picLocks noChangeAspect="1"/>
          </p:cNvPicPr>
          <p:nvPr userDrawn="1"/>
        </p:nvPicPr>
        <p:blipFill>
          <a:blip r:embed="rId3"/>
          <a:srcRect/>
          <a:stretch/>
        </p:blipFill>
        <p:spPr bwMode="black">
          <a:xfrm>
            <a:off x="267714" y="292100"/>
            <a:ext cx="3036660" cy="914400"/>
          </a:xfrm>
          <a:prstGeom prst="rect">
            <a:avLst/>
          </a:prstGeom>
        </p:spPr>
      </p:pic>
    </p:spTree>
    <p:extLst>
      <p:ext uri="{BB962C8B-B14F-4D97-AF65-F5344CB8AC3E}">
        <p14:creationId xmlns:p14="http://schemas.microsoft.com/office/powerpoint/2010/main" val="1985612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9D6E1175-E6F0-4E80-AF7B-F563B5F10266}"/>
              </a:ext>
            </a:extLst>
          </p:cNvPr>
          <p:cNvSpPr txBox="1"/>
          <p:nvPr userDrawn="1"/>
        </p:nvSpPr>
        <p:spPr>
          <a:xfrm>
            <a:off x="8150551" y="6400800"/>
            <a:ext cx="4129756" cy="369332"/>
          </a:xfrm>
          <a:prstGeom prst="rect">
            <a:avLst/>
          </a:prstGeom>
          <a:noFill/>
        </p:spPr>
        <p:txBody>
          <a:bodyPr wrap="square">
            <a:spAutoFit/>
          </a:bodyPr>
          <a:lstStyle/>
          <a:p>
            <a:r>
              <a:rPr lang="en-US" sz="1800">
                <a:solidFill>
                  <a:srgbClr val="FF0000"/>
                </a:solidFill>
                <a:latin typeface="Segoe UI" panose="020B0502040204020203" pitchFamily="34" charset="0"/>
              </a:rPr>
              <a:t>SLIDE CONTAINS NDA INFORMATION</a:t>
            </a:r>
            <a:endParaRPr lang="en-US"/>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6A7DFECD-79F2-46DB-A312-F9335FFE5985}"/>
              </a:ext>
            </a:extLst>
          </p:cNvPr>
          <p:cNvSpPr txBox="1"/>
          <p:nvPr userDrawn="1"/>
        </p:nvSpPr>
        <p:spPr>
          <a:xfrm>
            <a:off x="8150551" y="6400800"/>
            <a:ext cx="4129756" cy="369332"/>
          </a:xfrm>
          <a:prstGeom prst="rect">
            <a:avLst/>
          </a:prstGeom>
          <a:noFill/>
        </p:spPr>
        <p:txBody>
          <a:bodyPr wrap="square">
            <a:spAutoFit/>
          </a:bodyPr>
          <a:lstStyle/>
          <a:p>
            <a:r>
              <a:rPr lang="en-US" sz="1800">
                <a:solidFill>
                  <a:srgbClr val="FF0000"/>
                </a:solidFill>
                <a:latin typeface="Segoe UI" panose="020B0502040204020203" pitchFamily="34" charset="0"/>
              </a:rPr>
              <a:t>SLIDE CONTAINS NDA INFORMATION</a:t>
            </a:r>
            <a:endParaRPr lang="en-US"/>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E2679141-88B7-4F1D-A53C-151F4EA1F82D}"/>
              </a:ext>
            </a:extLst>
          </p:cNvPr>
          <p:cNvSpPr txBox="1"/>
          <p:nvPr userDrawn="1"/>
        </p:nvSpPr>
        <p:spPr>
          <a:xfrm>
            <a:off x="8150551" y="6400800"/>
            <a:ext cx="4129756" cy="369332"/>
          </a:xfrm>
          <a:prstGeom prst="rect">
            <a:avLst/>
          </a:prstGeom>
          <a:noFill/>
        </p:spPr>
        <p:txBody>
          <a:bodyPr wrap="square">
            <a:spAutoFit/>
          </a:bodyPr>
          <a:lstStyle/>
          <a:p>
            <a:r>
              <a:rPr lang="en-US" sz="1800">
                <a:solidFill>
                  <a:srgbClr val="FF0000"/>
                </a:solidFill>
                <a:latin typeface="Segoe UI" panose="020B0502040204020203" pitchFamily="34" charset="0"/>
              </a:rPr>
              <a:t>SLIDE CONTAINS NDA INFORMATION</a:t>
            </a:r>
            <a:endParaRPr lang="en-US"/>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NDA 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extBox 2">
            <a:extLst>
              <a:ext uri="{FF2B5EF4-FFF2-40B4-BE49-F238E27FC236}">
                <a16:creationId xmlns:a16="http://schemas.microsoft.com/office/drawing/2014/main" id="{9B48C788-0E79-4C3A-909D-7F187D54A662}"/>
              </a:ext>
            </a:extLst>
          </p:cNvPr>
          <p:cNvSpPr txBox="1"/>
          <p:nvPr userDrawn="1"/>
        </p:nvSpPr>
        <p:spPr>
          <a:xfrm>
            <a:off x="8150551" y="6400800"/>
            <a:ext cx="4129756" cy="369332"/>
          </a:xfrm>
          <a:prstGeom prst="rect">
            <a:avLst/>
          </a:prstGeom>
          <a:noFill/>
        </p:spPr>
        <p:txBody>
          <a:bodyPr wrap="square">
            <a:spAutoFit/>
          </a:bodyPr>
          <a:lstStyle/>
          <a:p>
            <a:r>
              <a:rPr lang="en-US" sz="1800">
                <a:solidFill>
                  <a:srgbClr val="FF0000"/>
                </a:solidFill>
                <a:latin typeface="Segoe UI" panose="020B0502040204020203" pitchFamily="34" charset="0"/>
              </a:rPr>
              <a:t>SLIDE CONTAINS NDA INFORMATION</a:t>
            </a:r>
            <a:endParaRPr lang="en-US"/>
          </a:p>
        </p:txBody>
      </p:sp>
    </p:spTree>
    <p:extLst>
      <p:ext uri="{BB962C8B-B14F-4D97-AF65-F5344CB8AC3E}">
        <p14:creationId xmlns:p14="http://schemas.microsoft.com/office/powerpoint/2010/main" val="2827491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NDA 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a:extLst>
              <a:ext uri="{FF2B5EF4-FFF2-40B4-BE49-F238E27FC236}">
                <a16:creationId xmlns:a16="http://schemas.microsoft.com/office/drawing/2014/main" id="{36AF4F49-636C-417B-AEC6-B37939C43640}"/>
              </a:ext>
            </a:extLst>
          </p:cNvPr>
          <p:cNvSpPr txBox="1"/>
          <p:nvPr userDrawn="1"/>
        </p:nvSpPr>
        <p:spPr>
          <a:xfrm>
            <a:off x="8150551" y="6400800"/>
            <a:ext cx="4129756" cy="369332"/>
          </a:xfrm>
          <a:prstGeom prst="rect">
            <a:avLst/>
          </a:prstGeom>
          <a:noFill/>
        </p:spPr>
        <p:txBody>
          <a:bodyPr wrap="square">
            <a:spAutoFit/>
          </a:bodyPr>
          <a:lstStyle/>
          <a:p>
            <a:r>
              <a:rPr lang="en-US" sz="1800">
                <a:solidFill>
                  <a:srgbClr val="FF0000"/>
                </a:solidFill>
                <a:latin typeface="Segoe UI" panose="020B0502040204020203" pitchFamily="34" charset="0"/>
              </a:rPr>
              <a:t>SLIDE CONTAINS NDA INFORMATION</a:t>
            </a:r>
            <a:endParaRPr lang="en-US"/>
          </a:p>
        </p:txBody>
      </p:sp>
    </p:spTree>
    <p:extLst>
      <p:ext uri="{BB962C8B-B14F-4D97-AF65-F5344CB8AC3E}">
        <p14:creationId xmlns:p14="http://schemas.microsoft.com/office/powerpoint/2010/main" val="2073667233"/>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NDA 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extBox 2">
            <a:extLst>
              <a:ext uri="{FF2B5EF4-FFF2-40B4-BE49-F238E27FC236}">
                <a16:creationId xmlns:a16="http://schemas.microsoft.com/office/drawing/2014/main" id="{3FBF1D71-C31D-4E21-922A-3678033FE36A}"/>
              </a:ext>
            </a:extLst>
          </p:cNvPr>
          <p:cNvSpPr txBox="1"/>
          <p:nvPr userDrawn="1"/>
        </p:nvSpPr>
        <p:spPr>
          <a:xfrm>
            <a:off x="8150551" y="6400800"/>
            <a:ext cx="4129756" cy="369332"/>
          </a:xfrm>
          <a:prstGeom prst="rect">
            <a:avLst/>
          </a:prstGeom>
          <a:noFill/>
        </p:spPr>
        <p:txBody>
          <a:bodyPr wrap="square">
            <a:spAutoFit/>
          </a:bodyPr>
          <a:lstStyle/>
          <a:p>
            <a:r>
              <a:rPr lang="en-US" sz="1800">
                <a:solidFill>
                  <a:srgbClr val="FF0000"/>
                </a:solidFill>
                <a:latin typeface="Segoe UI" panose="020B0502040204020203" pitchFamily="34" charset="0"/>
              </a:rPr>
              <a:t>SLIDE CONTAINS NDA INFORMATION</a:t>
            </a:r>
            <a:endParaRPr lang="en-US"/>
          </a:p>
        </p:txBody>
      </p:sp>
    </p:spTree>
    <p:extLst>
      <p:ext uri="{BB962C8B-B14F-4D97-AF65-F5344CB8AC3E}">
        <p14:creationId xmlns:p14="http://schemas.microsoft.com/office/powerpoint/2010/main" val="25584233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6" Type="http://schemas.openxmlformats.org/officeDocument/2006/relationships/theme" Target="../theme/theme2.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theme" Target="../theme/theme3.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theme" Target="../theme/theme4.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102.xml"/><Relationship Id="rId21" Type="http://schemas.openxmlformats.org/officeDocument/2006/relationships/slideLayout" Target="../slideLayouts/slideLayout97.xml"/><Relationship Id="rId42" Type="http://schemas.openxmlformats.org/officeDocument/2006/relationships/slideLayout" Target="../slideLayouts/slideLayout118.xml"/><Relationship Id="rId47" Type="http://schemas.openxmlformats.org/officeDocument/2006/relationships/slideLayout" Target="../slideLayouts/slideLayout123.xml"/><Relationship Id="rId63" Type="http://schemas.openxmlformats.org/officeDocument/2006/relationships/slideLayout" Target="../slideLayouts/slideLayout139.xml"/><Relationship Id="rId68" Type="http://schemas.openxmlformats.org/officeDocument/2006/relationships/slideLayout" Target="../slideLayouts/slideLayout144.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9" Type="http://schemas.openxmlformats.org/officeDocument/2006/relationships/slideLayout" Target="../slideLayouts/slideLayout105.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32" Type="http://schemas.openxmlformats.org/officeDocument/2006/relationships/slideLayout" Target="../slideLayouts/slideLayout108.xml"/><Relationship Id="rId37" Type="http://schemas.openxmlformats.org/officeDocument/2006/relationships/slideLayout" Target="../slideLayouts/slideLayout113.xml"/><Relationship Id="rId40" Type="http://schemas.openxmlformats.org/officeDocument/2006/relationships/slideLayout" Target="../slideLayouts/slideLayout116.xml"/><Relationship Id="rId45" Type="http://schemas.openxmlformats.org/officeDocument/2006/relationships/slideLayout" Target="../slideLayouts/slideLayout121.xml"/><Relationship Id="rId53" Type="http://schemas.openxmlformats.org/officeDocument/2006/relationships/slideLayout" Target="../slideLayouts/slideLayout129.xml"/><Relationship Id="rId58" Type="http://schemas.openxmlformats.org/officeDocument/2006/relationships/slideLayout" Target="../slideLayouts/slideLayout134.xml"/><Relationship Id="rId66" Type="http://schemas.openxmlformats.org/officeDocument/2006/relationships/slideLayout" Target="../slideLayouts/slideLayout142.xml"/><Relationship Id="rId74" Type="http://schemas.openxmlformats.org/officeDocument/2006/relationships/theme" Target="../theme/theme5.xml"/><Relationship Id="rId5" Type="http://schemas.openxmlformats.org/officeDocument/2006/relationships/slideLayout" Target="../slideLayouts/slideLayout81.xml"/><Relationship Id="rId61" Type="http://schemas.openxmlformats.org/officeDocument/2006/relationships/slideLayout" Target="../slideLayouts/slideLayout137.xml"/><Relationship Id="rId19" Type="http://schemas.openxmlformats.org/officeDocument/2006/relationships/slideLayout" Target="../slideLayouts/slideLayout9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slideLayout" Target="../slideLayouts/slideLayout106.xml"/><Relationship Id="rId35" Type="http://schemas.openxmlformats.org/officeDocument/2006/relationships/slideLayout" Target="../slideLayouts/slideLayout111.xml"/><Relationship Id="rId43" Type="http://schemas.openxmlformats.org/officeDocument/2006/relationships/slideLayout" Target="../slideLayouts/slideLayout119.xml"/><Relationship Id="rId48" Type="http://schemas.openxmlformats.org/officeDocument/2006/relationships/slideLayout" Target="../slideLayouts/slideLayout124.xml"/><Relationship Id="rId56" Type="http://schemas.openxmlformats.org/officeDocument/2006/relationships/slideLayout" Target="../slideLayouts/slideLayout132.xml"/><Relationship Id="rId64" Type="http://schemas.openxmlformats.org/officeDocument/2006/relationships/slideLayout" Target="../slideLayouts/slideLayout140.xml"/><Relationship Id="rId69" Type="http://schemas.openxmlformats.org/officeDocument/2006/relationships/slideLayout" Target="../slideLayouts/slideLayout145.xml"/><Relationship Id="rId8" Type="http://schemas.openxmlformats.org/officeDocument/2006/relationships/slideLayout" Target="../slideLayouts/slideLayout84.xml"/><Relationship Id="rId51" Type="http://schemas.openxmlformats.org/officeDocument/2006/relationships/slideLayout" Target="../slideLayouts/slideLayout127.xml"/><Relationship Id="rId72" Type="http://schemas.openxmlformats.org/officeDocument/2006/relationships/slideLayout" Target="../slideLayouts/slideLayout148.xml"/><Relationship Id="rId3" Type="http://schemas.openxmlformats.org/officeDocument/2006/relationships/slideLayout" Target="../slideLayouts/slideLayout79.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33" Type="http://schemas.openxmlformats.org/officeDocument/2006/relationships/slideLayout" Target="../slideLayouts/slideLayout109.xml"/><Relationship Id="rId38" Type="http://schemas.openxmlformats.org/officeDocument/2006/relationships/slideLayout" Target="../slideLayouts/slideLayout114.xml"/><Relationship Id="rId46" Type="http://schemas.openxmlformats.org/officeDocument/2006/relationships/slideLayout" Target="../slideLayouts/slideLayout122.xml"/><Relationship Id="rId59" Type="http://schemas.openxmlformats.org/officeDocument/2006/relationships/slideLayout" Target="../slideLayouts/slideLayout135.xml"/><Relationship Id="rId67" Type="http://schemas.openxmlformats.org/officeDocument/2006/relationships/slideLayout" Target="../slideLayouts/slideLayout143.xml"/><Relationship Id="rId20" Type="http://schemas.openxmlformats.org/officeDocument/2006/relationships/slideLayout" Target="../slideLayouts/slideLayout96.xml"/><Relationship Id="rId41" Type="http://schemas.openxmlformats.org/officeDocument/2006/relationships/slideLayout" Target="../slideLayouts/slideLayout117.xml"/><Relationship Id="rId54" Type="http://schemas.openxmlformats.org/officeDocument/2006/relationships/slideLayout" Target="../slideLayouts/slideLayout130.xml"/><Relationship Id="rId62" Type="http://schemas.openxmlformats.org/officeDocument/2006/relationships/slideLayout" Target="../slideLayouts/slideLayout138.xml"/><Relationship Id="rId70" Type="http://schemas.openxmlformats.org/officeDocument/2006/relationships/slideLayout" Target="../slideLayouts/slideLayout146.xml"/><Relationship Id="rId75" Type="http://schemas.openxmlformats.org/officeDocument/2006/relationships/image" Target="../media/image19.emf"/><Relationship Id="rId1" Type="http://schemas.openxmlformats.org/officeDocument/2006/relationships/slideLayout" Target="../slideLayouts/slideLayout77.xml"/><Relationship Id="rId6" Type="http://schemas.openxmlformats.org/officeDocument/2006/relationships/slideLayout" Target="../slideLayouts/slideLayout82.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36" Type="http://schemas.openxmlformats.org/officeDocument/2006/relationships/slideLayout" Target="../slideLayouts/slideLayout112.xml"/><Relationship Id="rId49" Type="http://schemas.openxmlformats.org/officeDocument/2006/relationships/slideLayout" Target="../slideLayouts/slideLayout125.xml"/><Relationship Id="rId57" Type="http://schemas.openxmlformats.org/officeDocument/2006/relationships/slideLayout" Target="../slideLayouts/slideLayout133.xml"/><Relationship Id="rId10" Type="http://schemas.openxmlformats.org/officeDocument/2006/relationships/slideLayout" Target="../slideLayouts/slideLayout86.xml"/><Relationship Id="rId31" Type="http://schemas.openxmlformats.org/officeDocument/2006/relationships/slideLayout" Target="../slideLayouts/slideLayout107.xml"/><Relationship Id="rId44" Type="http://schemas.openxmlformats.org/officeDocument/2006/relationships/slideLayout" Target="../slideLayouts/slideLayout120.xml"/><Relationship Id="rId52" Type="http://schemas.openxmlformats.org/officeDocument/2006/relationships/slideLayout" Target="../slideLayouts/slideLayout128.xml"/><Relationship Id="rId60" Type="http://schemas.openxmlformats.org/officeDocument/2006/relationships/slideLayout" Target="../slideLayouts/slideLayout136.xml"/><Relationship Id="rId65" Type="http://schemas.openxmlformats.org/officeDocument/2006/relationships/slideLayout" Target="../slideLayouts/slideLayout141.xml"/><Relationship Id="rId73" Type="http://schemas.openxmlformats.org/officeDocument/2006/relationships/slideLayout" Target="../slideLayouts/slideLayout149.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39" Type="http://schemas.openxmlformats.org/officeDocument/2006/relationships/slideLayout" Target="../slideLayouts/slideLayout115.xml"/><Relationship Id="rId34" Type="http://schemas.openxmlformats.org/officeDocument/2006/relationships/slideLayout" Target="../slideLayouts/slideLayout110.xml"/><Relationship Id="rId50" Type="http://schemas.openxmlformats.org/officeDocument/2006/relationships/slideLayout" Target="../slideLayouts/slideLayout126.xml"/><Relationship Id="rId55" Type="http://schemas.openxmlformats.org/officeDocument/2006/relationships/slideLayout" Target="../slideLayouts/slideLayout131.xml"/><Relationship Id="rId7" Type="http://schemas.openxmlformats.org/officeDocument/2006/relationships/slideLayout" Target="../slideLayouts/slideLayout83.xml"/><Relationship Id="rId71" Type="http://schemas.openxmlformats.org/officeDocument/2006/relationships/slideLayout" Target="../slideLayouts/slideLayout14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62.xml"/><Relationship Id="rId18" Type="http://schemas.openxmlformats.org/officeDocument/2006/relationships/slideLayout" Target="../slideLayouts/slideLayout167.xml"/><Relationship Id="rId26" Type="http://schemas.openxmlformats.org/officeDocument/2006/relationships/slideLayout" Target="../slideLayouts/slideLayout175.xml"/><Relationship Id="rId3" Type="http://schemas.openxmlformats.org/officeDocument/2006/relationships/slideLayout" Target="../slideLayouts/slideLayout152.xml"/><Relationship Id="rId21" Type="http://schemas.openxmlformats.org/officeDocument/2006/relationships/slideLayout" Target="../slideLayouts/slideLayout170.xml"/><Relationship Id="rId34" Type="http://schemas.openxmlformats.org/officeDocument/2006/relationships/image" Target="../media/image19.emf"/><Relationship Id="rId7" Type="http://schemas.openxmlformats.org/officeDocument/2006/relationships/slideLayout" Target="../slideLayouts/slideLayout156.xml"/><Relationship Id="rId12" Type="http://schemas.openxmlformats.org/officeDocument/2006/relationships/slideLayout" Target="../slideLayouts/slideLayout161.xml"/><Relationship Id="rId17" Type="http://schemas.openxmlformats.org/officeDocument/2006/relationships/slideLayout" Target="../slideLayouts/slideLayout166.xml"/><Relationship Id="rId25" Type="http://schemas.openxmlformats.org/officeDocument/2006/relationships/slideLayout" Target="../slideLayouts/slideLayout174.xml"/><Relationship Id="rId33" Type="http://schemas.openxmlformats.org/officeDocument/2006/relationships/theme" Target="../theme/theme6.xml"/><Relationship Id="rId2" Type="http://schemas.openxmlformats.org/officeDocument/2006/relationships/slideLayout" Target="../slideLayouts/slideLayout151.xml"/><Relationship Id="rId16" Type="http://schemas.openxmlformats.org/officeDocument/2006/relationships/slideLayout" Target="../slideLayouts/slideLayout165.xml"/><Relationship Id="rId20" Type="http://schemas.openxmlformats.org/officeDocument/2006/relationships/slideLayout" Target="../slideLayouts/slideLayout169.xml"/><Relationship Id="rId29" Type="http://schemas.openxmlformats.org/officeDocument/2006/relationships/slideLayout" Target="../slideLayouts/slideLayout178.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24" Type="http://schemas.openxmlformats.org/officeDocument/2006/relationships/slideLayout" Target="../slideLayouts/slideLayout173.xml"/><Relationship Id="rId32" Type="http://schemas.openxmlformats.org/officeDocument/2006/relationships/slideLayout" Target="../slideLayouts/slideLayout181.xml"/><Relationship Id="rId5" Type="http://schemas.openxmlformats.org/officeDocument/2006/relationships/slideLayout" Target="../slideLayouts/slideLayout154.xml"/><Relationship Id="rId15" Type="http://schemas.openxmlformats.org/officeDocument/2006/relationships/slideLayout" Target="../slideLayouts/slideLayout164.xml"/><Relationship Id="rId23" Type="http://schemas.openxmlformats.org/officeDocument/2006/relationships/slideLayout" Target="../slideLayouts/slideLayout172.xml"/><Relationship Id="rId28" Type="http://schemas.openxmlformats.org/officeDocument/2006/relationships/slideLayout" Target="../slideLayouts/slideLayout177.xml"/><Relationship Id="rId10" Type="http://schemas.openxmlformats.org/officeDocument/2006/relationships/slideLayout" Target="../slideLayouts/slideLayout159.xml"/><Relationship Id="rId19" Type="http://schemas.openxmlformats.org/officeDocument/2006/relationships/slideLayout" Target="../slideLayouts/slideLayout168.xml"/><Relationship Id="rId31" Type="http://schemas.openxmlformats.org/officeDocument/2006/relationships/slideLayout" Target="../slideLayouts/slideLayout180.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slideLayout" Target="../slideLayouts/slideLayout163.xml"/><Relationship Id="rId22" Type="http://schemas.openxmlformats.org/officeDocument/2006/relationships/slideLayout" Target="../slideLayouts/slideLayout171.xml"/><Relationship Id="rId27" Type="http://schemas.openxmlformats.org/officeDocument/2006/relationships/slideLayout" Target="../slideLayouts/slideLayout176.xml"/><Relationship Id="rId30" Type="http://schemas.openxmlformats.org/officeDocument/2006/relationships/slideLayout" Target="../slideLayouts/slideLayout179.xml"/><Relationship Id="rId8" Type="http://schemas.openxmlformats.org/officeDocument/2006/relationships/slideLayout" Target="../slideLayouts/slideLayout1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8"/>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76" r:id="rId1"/>
    <p:sldLayoutId id="2147484609" r:id="rId2"/>
    <p:sldLayoutId id="2147484677" r:id="rId3"/>
    <p:sldLayoutId id="2147484670" r:id="rId4"/>
    <p:sldLayoutId id="2147484577" r:id="rId5"/>
    <p:sldLayoutId id="2147484610" r:id="rId6"/>
    <p:sldLayoutId id="2147484672" r:id="rId7"/>
    <p:sldLayoutId id="2147484608" r:id="rId8"/>
    <p:sldLayoutId id="2147485354" r:id="rId9"/>
    <p:sldLayoutId id="2147484611" r:id="rId10"/>
    <p:sldLayoutId id="2147484240" r:id="rId11"/>
    <p:sldLayoutId id="2147484241" r:id="rId12"/>
    <p:sldLayoutId id="2147484474" r:id="rId13"/>
    <p:sldLayoutId id="2147484245" r:id="rId14"/>
    <p:sldLayoutId id="2147484247" r:id="rId15"/>
    <p:sldLayoutId id="2147484639" r:id="rId16"/>
    <p:sldLayoutId id="2147484603" r:id="rId17"/>
    <p:sldLayoutId id="2147484666" r:id="rId18"/>
    <p:sldLayoutId id="2147484645" r:id="rId19"/>
    <p:sldLayoutId id="2147484646" r:id="rId20"/>
    <p:sldLayoutId id="2147484647" r:id="rId21"/>
    <p:sldLayoutId id="2147484249" r:id="rId22"/>
    <p:sldLayoutId id="2147484640" r:id="rId23"/>
    <p:sldLayoutId id="2147484582" r:id="rId24"/>
    <p:sldLayoutId id="2147484641" r:id="rId25"/>
    <p:sldLayoutId id="2147484584" r:id="rId26"/>
    <p:sldLayoutId id="2147484583" r:id="rId27"/>
    <p:sldLayoutId id="2147484256" r:id="rId28"/>
    <p:sldLayoutId id="2147484257" r:id="rId29"/>
    <p:sldLayoutId id="2147484585" r:id="rId30"/>
    <p:sldLayoutId id="2147484263" r:id="rId31"/>
    <p:sldLayoutId id="2147484675" r:id="rId32"/>
    <p:sldLayoutId id="2147484674" r:id="rId33"/>
    <p:sldLayoutId id="2147484669" r:id="rId34"/>
    <p:sldLayoutId id="2147485353" r:id="rId35"/>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7313" userDrawn="1">
          <p15:clr>
            <a:srgbClr val="C35EA4"/>
          </p15:clr>
        </p15:guide>
        <p15:guide id="25" orient="horz" pos="369" userDrawn="1">
          <p15:clr>
            <a:srgbClr val="C35EA4"/>
          </p15:clr>
        </p15:guide>
        <p15:guide id="26" orient="horz" pos="3949" userDrawn="1">
          <p15:clr>
            <a:srgbClr val="C35EA4"/>
          </p15:clr>
        </p15:guide>
        <p15:guide id="28" pos="185" userDrawn="1">
          <p15:clr>
            <a:srgbClr val="A4A3A4"/>
          </p15:clr>
        </p15:guide>
        <p15:guide id="29" orient="horz" pos="4135" userDrawn="1">
          <p15:clr>
            <a:srgbClr val="A4A3A4"/>
          </p15:clr>
        </p15:guide>
        <p15:guide id="30" pos="7495" userDrawn="1">
          <p15:clr>
            <a:srgbClr val="A4A3A4"/>
          </p15:clr>
        </p15:guide>
        <p15:guide id="31" pos="360" userDrawn="1">
          <p15:clr>
            <a:srgbClr val="C35EA4"/>
          </p15:clr>
        </p15:guide>
        <p15:guide id="35" orient="horz" pos="194"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1/23/2022</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6580442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702" r:id="rId13"/>
    <p:sldLayoutId id="2147483703" r:id="rId14"/>
    <p:sldLayoutId id="2147483704" r:id="rId15"/>
  </p:sldLayoutIdLst>
  <p:txStyles>
    <p:titleStyle>
      <a:lvl1pPr algn="l" defTabSz="914400" rtl="0" eaLnBrk="1" latinLnBrk="0" hangingPunct="1">
        <a:lnSpc>
          <a:spcPct val="90000"/>
        </a:lnSpc>
        <a:spcBef>
          <a:spcPct val="0"/>
        </a:spcBef>
        <a:buNone/>
        <a:defRPr sz="4400" kern="1200" spc="-100" baseline="0">
          <a:solidFill>
            <a:schemeClr val="accent2">
              <a:lumMod val="50000"/>
            </a:schemeClr>
          </a:solidFill>
          <a:latin typeface="+mj-lt"/>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1/23/2022</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691677774"/>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5" r:id="rId14"/>
  </p:sldLayoutIdLst>
  <p:txStyles>
    <p:titleStyle>
      <a:lvl1pPr algn="l" defTabSz="914400" rtl="0" eaLnBrk="1" latinLnBrk="0" hangingPunct="1">
        <a:lnSpc>
          <a:spcPct val="90000"/>
        </a:lnSpc>
        <a:spcBef>
          <a:spcPct val="0"/>
        </a:spcBef>
        <a:buNone/>
        <a:defRPr sz="4400" kern="1200" spc="-100" baseline="0">
          <a:solidFill>
            <a:schemeClr val="tx2"/>
          </a:solidFill>
          <a:latin typeface="+mj-lt"/>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1/23/2022</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931873889"/>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spc="-100" baseline="0">
          <a:solidFill>
            <a:schemeClr val="tx2"/>
          </a:solidFill>
          <a:latin typeface="+mj-lt"/>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34" r:id="rId1"/>
    <p:sldLayoutId id="2147484935" r:id="rId2"/>
    <p:sldLayoutId id="2147484940" r:id="rId3"/>
    <p:sldLayoutId id="2147484941" r:id="rId4"/>
    <p:sldLayoutId id="2147484942" r:id="rId5"/>
    <p:sldLayoutId id="2147484943" r:id="rId6"/>
    <p:sldLayoutId id="2147484580" r:id="rId7"/>
    <p:sldLayoutId id="2147485343" r:id="rId8"/>
    <p:sldLayoutId id="2147485344" r:id="rId9"/>
    <p:sldLayoutId id="2147485345" r:id="rId10"/>
    <p:sldLayoutId id="2147485330" r:id="rId11"/>
    <p:sldLayoutId id="2147485331" r:id="rId12"/>
    <p:sldLayoutId id="2147485332" r:id="rId13"/>
    <p:sldLayoutId id="2147485333" r:id="rId14"/>
    <p:sldLayoutId id="2147485334" r:id="rId15"/>
    <p:sldLayoutId id="2147485335" r:id="rId16"/>
    <p:sldLayoutId id="2147484710" r:id="rId17"/>
    <p:sldLayoutId id="2147485339" r:id="rId18"/>
    <p:sldLayoutId id="2147485346" r:id="rId19"/>
    <p:sldLayoutId id="2147485340" r:id="rId20"/>
    <p:sldLayoutId id="2147484910" r:id="rId21"/>
    <p:sldLayoutId id="2147485341" r:id="rId22"/>
    <p:sldLayoutId id="2147484911" r:id="rId23"/>
    <p:sldLayoutId id="2147485025" r:id="rId24"/>
    <p:sldLayoutId id="2147485347" r:id="rId25"/>
    <p:sldLayoutId id="2147485026" r:id="rId26"/>
    <p:sldLayoutId id="2147485348" r:id="rId27"/>
    <p:sldLayoutId id="2147485027" r:id="rId28"/>
    <p:sldLayoutId id="2147484833" r:id="rId29"/>
    <p:sldLayoutId id="2147485028" r:id="rId30"/>
    <p:sldLayoutId id="2147484834" r:id="rId31"/>
    <p:sldLayoutId id="2147485029" r:id="rId32"/>
    <p:sldLayoutId id="2147484835" r:id="rId33"/>
    <p:sldLayoutId id="2147485030" r:id="rId34"/>
    <p:sldLayoutId id="2147484922" r:id="rId35"/>
    <p:sldLayoutId id="2147484923" r:id="rId36"/>
    <p:sldLayoutId id="2147484924" r:id="rId37"/>
    <p:sldLayoutId id="2147484839" r:id="rId38"/>
    <p:sldLayoutId id="2147484840" r:id="rId39"/>
    <p:sldLayoutId id="2147484841" r:id="rId40"/>
    <p:sldLayoutId id="2147484842" r:id="rId41"/>
    <p:sldLayoutId id="2147484843" r:id="rId42"/>
    <p:sldLayoutId id="2147484931" r:id="rId43"/>
    <p:sldLayoutId id="2147485031" r:id="rId44"/>
    <p:sldLayoutId id="2147484936" r:id="rId45"/>
    <p:sldLayoutId id="2147485032" r:id="rId46"/>
    <p:sldLayoutId id="2147484787" r:id="rId47"/>
    <p:sldLayoutId id="2147485033" r:id="rId48"/>
    <p:sldLayoutId id="2147485349" r:id="rId49"/>
    <p:sldLayoutId id="2147485035" r:id="rId50"/>
    <p:sldLayoutId id="2147485350" r:id="rId51"/>
    <p:sldLayoutId id="2147485034" r:id="rId52"/>
    <p:sldLayoutId id="2147485351" r:id="rId53"/>
    <p:sldLayoutId id="2147485036" r:id="rId54"/>
    <p:sldLayoutId id="2147484937" r:id="rId55"/>
    <p:sldLayoutId id="2147485352" r:id="rId56"/>
    <p:sldLayoutId id="2147484671" r:id="rId57"/>
    <p:sldLayoutId id="2147485037" r:id="rId58"/>
    <p:sldLayoutId id="2147484673" r:id="rId59"/>
    <p:sldLayoutId id="2147485336" r:id="rId60"/>
    <p:sldLayoutId id="2147485355" r:id="rId61"/>
    <p:sldLayoutId id="2147485038" r:id="rId62"/>
    <p:sldLayoutId id="2147484299" r:id="rId63"/>
    <p:sldLayoutId id="2147484938" r:id="rId64"/>
    <p:sldLayoutId id="2147485356" r:id="rId65"/>
    <p:sldLayoutId id="2147485337" r:id="rId66"/>
    <p:sldLayoutId id="2147485338" r:id="rId67"/>
    <p:sldLayoutId id="2147484932" r:id="rId68"/>
    <p:sldLayoutId id="2147485039" r:id="rId69"/>
    <p:sldLayoutId id="2147484933" r:id="rId70"/>
    <p:sldLayoutId id="2147485040" r:id="rId71"/>
    <p:sldLayoutId id="2147484939" r:id="rId72"/>
    <p:sldLayoutId id="2147485021"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619855837"/>
      </p:ext>
    </p:extLst>
  </p:cSld>
  <p:clrMap bg1="lt1" tx1="dk1" bg2="lt2" tx2="dk2" accent1="accent1" accent2="accent2" accent3="accent3" accent4="accent4" accent5="accent5" accent6="accent6" hlink="hlink" folHlink="folHlink"/>
  <p:sldLayoutIdLst>
    <p:sldLayoutId id="2147484958" r:id="rId1"/>
    <p:sldLayoutId id="2147484959" r:id="rId2"/>
    <p:sldLayoutId id="2147484960" r:id="rId3"/>
    <p:sldLayoutId id="2147484961" r:id="rId4"/>
    <p:sldLayoutId id="2147484962" r:id="rId5"/>
    <p:sldLayoutId id="2147484963" r:id="rId6"/>
    <p:sldLayoutId id="2147484964" r:id="rId7"/>
    <p:sldLayoutId id="2147484965" r:id="rId8"/>
    <p:sldLayoutId id="2147484966" r:id="rId9"/>
    <p:sldLayoutId id="2147484967" r:id="rId10"/>
    <p:sldLayoutId id="2147484968" r:id="rId11"/>
    <p:sldLayoutId id="2147484969" r:id="rId12"/>
    <p:sldLayoutId id="2147484970" r:id="rId13"/>
    <p:sldLayoutId id="2147484971" r:id="rId14"/>
    <p:sldLayoutId id="2147484972" r:id="rId15"/>
    <p:sldLayoutId id="2147484973" r:id="rId16"/>
    <p:sldLayoutId id="2147484974" r:id="rId17"/>
    <p:sldLayoutId id="2147484975" r:id="rId18"/>
    <p:sldLayoutId id="2147484976" r:id="rId19"/>
    <p:sldLayoutId id="2147484977" r:id="rId20"/>
    <p:sldLayoutId id="2147484978" r:id="rId21"/>
    <p:sldLayoutId id="2147484979" r:id="rId22"/>
    <p:sldLayoutId id="2147484980" r:id="rId23"/>
    <p:sldLayoutId id="2147484981" r:id="rId24"/>
    <p:sldLayoutId id="2147484982" r:id="rId25"/>
    <p:sldLayoutId id="2147484983" r:id="rId26"/>
    <p:sldLayoutId id="2147484984" r:id="rId27"/>
    <p:sldLayoutId id="2147484985" r:id="rId28"/>
    <p:sldLayoutId id="2147484986" r:id="rId29"/>
    <p:sldLayoutId id="2147484987" r:id="rId30"/>
    <p:sldLayoutId id="2147484988" r:id="rId31"/>
    <p:sldLayoutId id="2147484989"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54.png"/><Relationship Id="rId18" Type="http://schemas.openxmlformats.org/officeDocument/2006/relationships/image" Target="../media/image58.svg"/><Relationship Id="rId3" Type="http://schemas.openxmlformats.org/officeDocument/2006/relationships/image" Target="../media/image44.emf"/><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7.png"/><Relationship Id="rId2" Type="http://schemas.openxmlformats.org/officeDocument/2006/relationships/notesSlide" Target="../notesSlides/notesSlide2.xml"/><Relationship Id="rId16" Type="http://schemas.microsoft.com/office/2007/relationships/hdphoto" Target="../media/hdphoto1.wdp"/><Relationship Id="rId1" Type="http://schemas.openxmlformats.org/officeDocument/2006/relationships/slideLayout" Target="../slideLayouts/slideLayout50.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svg"/><Relationship Id="rId19" Type="http://schemas.openxmlformats.org/officeDocument/2006/relationships/image" Target="../media/image59.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slides/_rels/slide6.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18" Type="http://schemas.openxmlformats.org/officeDocument/2006/relationships/image" Target="../media/image73.svg"/><Relationship Id="rId3" Type="http://schemas.openxmlformats.org/officeDocument/2006/relationships/image" Target="../media/image60.png"/><Relationship Id="rId21" Type="http://schemas.openxmlformats.org/officeDocument/2006/relationships/image" Target="../media/image44.emf"/><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72.png"/><Relationship Id="rId2" Type="http://schemas.openxmlformats.org/officeDocument/2006/relationships/notesSlide" Target="../notesSlides/notesSlide3.xml"/><Relationship Id="rId16" Type="http://schemas.microsoft.com/office/2007/relationships/hdphoto" Target="../media/hdphoto1.wdp"/><Relationship Id="rId20" Type="http://schemas.openxmlformats.org/officeDocument/2006/relationships/image" Target="../media/image75.svg"/><Relationship Id="rId1" Type="http://schemas.openxmlformats.org/officeDocument/2006/relationships/slideLayout" Target="../slideLayouts/slideLayout50.xml"/><Relationship Id="rId6" Type="http://schemas.openxmlformats.org/officeDocument/2006/relationships/image" Target="../media/image63.svg"/><Relationship Id="rId11" Type="http://schemas.openxmlformats.org/officeDocument/2006/relationships/image" Target="../media/image68.svg"/><Relationship Id="rId5" Type="http://schemas.openxmlformats.org/officeDocument/2006/relationships/image" Target="../media/image62.png"/><Relationship Id="rId15" Type="http://schemas.openxmlformats.org/officeDocument/2006/relationships/image" Target="../media/image56.png"/><Relationship Id="rId10" Type="http://schemas.openxmlformats.org/officeDocument/2006/relationships/image" Target="../media/image67.png"/><Relationship Id="rId19" Type="http://schemas.openxmlformats.org/officeDocument/2006/relationships/image" Target="../media/image74.png"/><Relationship Id="rId4" Type="http://schemas.openxmlformats.org/officeDocument/2006/relationships/image" Target="../media/image61.svg"/><Relationship Id="rId9" Type="http://schemas.openxmlformats.org/officeDocument/2006/relationships/image" Target="../media/image66.svg"/><Relationship Id="rId14" Type="http://schemas.openxmlformats.org/officeDocument/2006/relationships/image" Target="../media/image7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A4E0D2F-41DA-4538-838F-B03CEAF3F01B}"/>
              </a:ext>
            </a:extLst>
          </p:cNvPr>
          <p:cNvSpPr>
            <a:spLocks noGrp="1"/>
          </p:cNvSpPr>
          <p:nvPr>
            <p:ph type="title"/>
          </p:nvPr>
        </p:nvSpPr>
        <p:spPr>
          <a:xfrm>
            <a:off x="584200" y="1871783"/>
            <a:ext cx="5083629" cy="1661993"/>
          </a:xfrm>
        </p:spPr>
        <p:txBody>
          <a:bodyPr/>
          <a:lstStyle/>
          <a:p>
            <a:r>
              <a:rPr lang="en-US" dirty="0"/>
              <a:t>Secure DevOps with the Microsoft Identity Platform</a:t>
            </a:r>
          </a:p>
        </p:txBody>
      </p:sp>
      <p:sp>
        <p:nvSpPr>
          <p:cNvPr id="9" name="Text Placeholder 8">
            <a:extLst>
              <a:ext uri="{FF2B5EF4-FFF2-40B4-BE49-F238E27FC236}">
                <a16:creationId xmlns:a16="http://schemas.microsoft.com/office/drawing/2014/main" id="{EF0D863F-2EEC-4779-85C2-D8E3164F7C45}"/>
              </a:ext>
            </a:extLst>
          </p:cNvPr>
          <p:cNvSpPr>
            <a:spLocks noGrp="1"/>
          </p:cNvSpPr>
          <p:nvPr>
            <p:ph type="body" sz="quarter" idx="12"/>
          </p:nvPr>
        </p:nvSpPr>
        <p:spPr>
          <a:xfrm>
            <a:off x="584200" y="3962400"/>
            <a:ext cx="5084064" cy="492443"/>
          </a:xfrm>
        </p:spPr>
        <p:txBody>
          <a:bodyPr/>
          <a:lstStyle/>
          <a:p>
            <a:r>
              <a:rPr lang="en-US" dirty="0"/>
              <a:t>Christos Matskas</a:t>
            </a:r>
          </a:p>
          <a:p>
            <a:r>
              <a:rPr lang="en-US" dirty="0"/>
              <a:t>Program Manager, Microsoft</a:t>
            </a:r>
          </a:p>
        </p:txBody>
      </p:sp>
    </p:spTree>
    <p:extLst>
      <p:ext uri="{BB962C8B-B14F-4D97-AF65-F5344CB8AC3E}">
        <p14:creationId xmlns:p14="http://schemas.microsoft.com/office/powerpoint/2010/main" val="4011149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A5ECFB-58D8-4654-812A-593396D7A555}"/>
              </a:ext>
            </a:extLst>
          </p:cNvPr>
          <p:cNvSpPr>
            <a:spLocks noGrp="1"/>
          </p:cNvSpPr>
          <p:nvPr>
            <p:ph type="title"/>
          </p:nvPr>
        </p:nvSpPr>
        <p:spPr/>
        <p:txBody>
          <a:bodyPr/>
          <a:lstStyle/>
          <a:p>
            <a:r>
              <a:rPr lang="en-US" dirty="0"/>
              <a:t>Join our Hackathon – Microsoft Decentralized Identity</a:t>
            </a:r>
          </a:p>
        </p:txBody>
      </p:sp>
      <p:pic>
        <p:nvPicPr>
          <p:cNvPr id="6" name="Picture 5">
            <a:extLst>
              <a:ext uri="{FF2B5EF4-FFF2-40B4-BE49-F238E27FC236}">
                <a16:creationId xmlns:a16="http://schemas.microsoft.com/office/drawing/2014/main" id="{B1817D8C-222F-4EBE-8C7A-E113D96C015D}"/>
              </a:ext>
            </a:extLst>
          </p:cNvPr>
          <p:cNvPicPr>
            <a:picLocks noChangeAspect="1"/>
          </p:cNvPicPr>
          <p:nvPr/>
        </p:nvPicPr>
        <p:blipFill>
          <a:blip r:embed="rId2"/>
          <a:stretch>
            <a:fillRect/>
          </a:stretch>
        </p:blipFill>
        <p:spPr>
          <a:xfrm>
            <a:off x="0" y="1668312"/>
            <a:ext cx="12192000" cy="3521376"/>
          </a:xfrm>
          <a:prstGeom prst="rect">
            <a:avLst/>
          </a:prstGeom>
        </p:spPr>
      </p:pic>
      <p:sp>
        <p:nvSpPr>
          <p:cNvPr id="7" name="TextBox 6">
            <a:extLst>
              <a:ext uri="{FF2B5EF4-FFF2-40B4-BE49-F238E27FC236}">
                <a16:creationId xmlns:a16="http://schemas.microsoft.com/office/drawing/2014/main" id="{E72B7DE1-893D-4FA1-BA4F-52ACA04B9545}"/>
              </a:ext>
            </a:extLst>
          </p:cNvPr>
          <p:cNvSpPr txBox="1"/>
          <p:nvPr/>
        </p:nvSpPr>
        <p:spPr>
          <a:xfrm>
            <a:off x="777240" y="5591018"/>
            <a:ext cx="6412230" cy="677108"/>
          </a:xfrm>
          <a:prstGeom prst="rect">
            <a:avLst/>
          </a:prstGeom>
          <a:noFill/>
        </p:spPr>
        <p:txBody>
          <a:bodyPr wrap="square" lIns="0" tIns="0" rIns="0" bIns="0" rtlCol="0">
            <a:spAutoFit/>
          </a:bodyPr>
          <a:lstStyle/>
          <a:p>
            <a:pPr algn="l"/>
            <a:r>
              <a:rPr lang="en-US" sz="4400" dirty="0">
                <a:gradFill>
                  <a:gsLst>
                    <a:gs pos="2917">
                      <a:schemeClr val="tx1"/>
                    </a:gs>
                    <a:gs pos="30000">
                      <a:schemeClr val="tx1"/>
                    </a:gs>
                  </a:gsLst>
                  <a:lin ang="5400000" scaled="0"/>
                </a:gradFill>
              </a:rPr>
              <a:t>425.show/did-hackathon</a:t>
            </a:r>
          </a:p>
        </p:txBody>
      </p:sp>
      <p:pic>
        <p:nvPicPr>
          <p:cNvPr id="8" name="Picture 7">
            <a:extLst>
              <a:ext uri="{FF2B5EF4-FFF2-40B4-BE49-F238E27FC236}">
                <a16:creationId xmlns:a16="http://schemas.microsoft.com/office/drawing/2014/main" id="{7F9FE843-B298-4F19-B8CD-B335F889C5EC}"/>
              </a:ext>
            </a:extLst>
          </p:cNvPr>
          <p:cNvPicPr>
            <a:picLocks noChangeAspect="1"/>
          </p:cNvPicPr>
          <p:nvPr/>
        </p:nvPicPr>
        <p:blipFill>
          <a:blip r:embed="rId3"/>
          <a:stretch>
            <a:fillRect/>
          </a:stretch>
        </p:blipFill>
        <p:spPr>
          <a:xfrm>
            <a:off x="7495066" y="4941294"/>
            <a:ext cx="1896583" cy="1896583"/>
          </a:xfrm>
          <a:prstGeom prst="rect">
            <a:avLst/>
          </a:prstGeom>
        </p:spPr>
      </p:pic>
    </p:spTree>
    <p:extLst>
      <p:ext uri="{BB962C8B-B14F-4D97-AF65-F5344CB8AC3E}">
        <p14:creationId xmlns:p14="http://schemas.microsoft.com/office/powerpoint/2010/main" val="159217756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C8B680FB-5378-4112-9D85-5746A06EA2BD}"/>
              </a:ext>
            </a:extLst>
          </p:cNvPr>
          <p:cNvSpPr txBox="1">
            <a:spLocks/>
          </p:cNvSpPr>
          <p:nvPr/>
        </p:nvSpPr>
        <p:spPr>
          <a:xfrm>
            <a:off x="287781" y="1582340"/>
            <a:ext cx="5808219" cy="280076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Semilight" panose="020B0402040204020203" pitchFamily="34" charset="0"/>
              </a:defRPr>
            </a:lvl1pPr>
          </a:lstStyle>
          <a:p>
            <a:r>
              <a:rPr lang="en-US" sz="2400" spc="-100" dirty="0">
                <a:cs typeface="Segoe UI Semilight"/>
              </a:rPr>
              <a:t>You’re invited to learn from industry experts inside &amp; outside of Microsoft.</a:t>
            </a:r>
            <a:br>
              <a:rPr lang="en-US" sz="2400" spc="-100" dirty="0"/>
            </a:br>
            <a:br>
              <a:rPr lang="en-US" sz="2400" b="1" spc="-100" dirty="0"/>
            </a:br>
            <a:r>
              <a:rPr lang="en-US" sz="2400" spc="-100" dirty="0">
                <a:latin typeface="+mn-lt"/>
                <a:cs typeface="Segoe UI Semilight"/>
              </a:rPr>
              <a:t>Interactive, informal &amp; engaging format.</a:t>
            </a:r>
            <a:br>
              <a:rPr lang="en-US" sz="2400" spc="-100" dirty="0">
                <a:latin typeface="+mn-lt"/>
              </a:rPr>
            </a:br>
            <a:br>
              <a:rPr lang="en-US" sz="2400" spc="-100" dirty="0">
                <a:latin typeface="+mn-lt"/>
              </a:rPr>
            </a:br>
            <a:r>
              <a:rPr lang="en-US" sz="2400" spc="-100" dirty="0">
                <a:solidFill>
                  <a:srgbClr val="0099FF"/>
                </a:solidFill>
                <a:cs typeface="Segoe UI Semilight"/>
              </a:rPr>
              <a:t>https://aka.ms/425show</a:t>
            </a:r>
            <a:br>
              <a:rPr lang="en-US" sz="2400" spc="-100" dirty="0">
                <a:latin typeface="+mn-lt"/>
              </a:rPr>
            </a:br>
            <a:br>
              <a:rPr lang="en-US" sz="2400" spc="-100" dirty="0">
                <a:latin typeface="+mn-lt"/>
              </a:rPr>
            </a:br>
            <a:endParaRPr lang="en-US" sz="1400" spc="-100" dirty="0">
              <a:solidFill>
                <a:schemeClr val="bg1">
                  <a:lumMod val="50000"/>
                </a:schemeClr>
              </a:solidFill>
            </a:endParaRPr>
          </a:p>
        </p:txBody>
      </p:sp>
      <p:pic>
        <p:nvPicPr>
          <p:cNvPr id="4098" name="Picture 2" descr="Image preview">
            <a:extLst>
              <a:ext uri="{FF2B5EF4-FFF2-40B4-BE49-F238E27FC236}">
                <a16:creationId xmlns:a16="http://schemas.microsoft.com/office/drawing/2014/main" id="{8D234264-4574-4470-A9BD-39C49B476FEA}"/>
              </a:ext>
            </a:extLst>
          </p:cNvPr>
          <p:cNvPicPr>
            <a:picLocks noGrp="1" noChangeAspect="1" noChangeArrowheads="1"/>
          </p:cNvPicPr>
          <p:nvPr>
            <p:ph type="pic" sz="quarter" idx="11"/>
          </p:nvPr>
        </p:nvPicPr>
        <p:blipFill rotWithShape="1">
          <a:blip r:embed="rId2">
            <a:extLst>
              <a:ext uri="{28A0092B-C50C-407E-A947-70E740481C1C}">
                <a14:useLocalDpi xmlns:a14="http://schemas.microsoft.com/office/drawing/2010/main" val="0"/>
              </a:ext>
            </a:extLst>
          </a:blip>
          <a:src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36AF029B-A1E2-4EFD-B345-636398810EFC}"/>
              </a:ext>
            </a:extLst>
          </p:cNvPr>
          <p:cNvPicPr>
            <a:picLocks noChangeAspect="1"/>
          </p:cNvPicPr>
          <p:nvPr/>
        </p:nvPicPr>
        <p:blipFill>
          <a:blip r:embed="rId3"/>
          <a:stretch>
            <a:fillRect/>
          </a:stretch>
        </p:blipFill>
        <p:spPr>
          <a:xfrm>
            <a:off x="-1" y="5807037"/>
            <a:ext cx="3480217" cy="1050963"/>
          </a:xfrm>
          <a:prstGeom prst="rect">
            <a:avLst/>
          </a:prstGeom>
        </p:spPr>
      </p:pic>
    </p:spTree>
    <p:extLst>
      <p:ext uri="{BB962C8B-B14F-4D97-AF65-F5344CB8AC3E}">
        <p14:creationId xmlns:p14="http://schemas.microsoft.com/office/powerpoint/2010/main" val="374175207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77020F-C21A-49B1-9D5B-C822A1CDE709}"/>
              </a:ext>
            </a:extLst>
          </p:cNvPr>
          <p:cNvSpPr>
            <a:spLocks noGrp="1"/>
          </p:cNvSpPr>
          <p:nvPr>
            <p:ph type="title"/>
          </p:nvPr>
        </p:nvSpPr>
        <p:spPr/>
        <p:txBody>
          <a:bodyPr/>
          <a:lstStyle/>
          <a:p>
            <a:r>
              <a:rPr lang="en-US">
                <a:cs typeface="Segoe UI Semibold" panose="020B0702040204020203" pitchFamily="34" charset="0"/>
              </a:rPr>
              <a:t>Come</a:t>
            </a:r>
            <a:r>
              <a:rPr lang="en-US">
                <a:latin typeface="Segoe UI Semibold" panose="020B0702040204020203" pitchFamily="34" charset="0"/>
                <a:cs typeface="Segoe UI Semibold" panose="020B0702040204020203" pitchFamily="34" charset="0"/>
              </a:rPr>
              <a:t> as you are</a:t>
            </a:r>
          </a:p>
        </p:txBody>
      </p:sp>
      <p:sp>
        <p:nvSpPr>
          <p:cNvPr id="4" name="Text Placeholder 3">
            <a:extLst>
              <a:ext uri="{FF2B5EF4-FFF2-40B4-BE49-F238E27FC236}">
                <a16:creationId xmlns:a16="http://schemas.microsoft.com/office/drawing/2014/main" id="{F8CE763A-8103-4848-9224-84D8DF24ABCD}"/>
              </a:ext>
            </a:extLst>
          </p:cNvPr>
          <p:cNvSpPr>
            <a:spLocks noGrp="1"/>
          </p:cNvSpPr>
          <p:nvPr>
            <p:ph type="body" sz="quarter" idx="10"/>
          </p:nvPr>
        </p:nvSpPr>
        <p:spPr/>
        <p:txBody>
          <a:bodyPr>
            <a:normAutofit/>
          </a:bodyPr>
          <a:lstStyle/>
          <a:p>
            <a:r>
              <a:rPr lang="en-US">
                <a:latin typeface="Segoe UI" panose="020B0502040204020203" pitchFamily="34" charset="0"/>
                <a:cs typeface="Segoe UI" panose="020B0502040204020203" pitchFamily="34" charset="0"/>
              </a:rPr>
              <a:t>Bring your own developer tools, services &amp; platforms</a:t>
            </a:r>
          </a:p>
        </p:txBody>
      </p:sp>
      <p:pic>
        <p:nvPicPr>
          <p:cNvPr id="2" name="Picture 4">
            <a:extLst>
              <a:ext uri="{FF2B5EF4-FFF2-40B4-BE49-F238E27FC236}">
                <a16:creationId xmlns:a16="http://schemas.microsoft.com/office/drawing/2014/main" id="{31D18B1C-AAA5-4FEB-B725-AB27EE1CDFD1}"/>
              </a:ext>
            </a:extLst>
          </p:cNvPr>
          <p:cNvPicPr>
            <a:picLocks noChangeAspect="1"/>
          </p:cNvPicPr>
          <p:nvPr/>
        </p:nvPicPr>
        <p:blipFill>
          <a:blip r:embed="rId3"/>
          <a:stretch>
            <a:fillRect/>
          </a:stretch>
        </p:blipFill>
        <p:spPr>
          <a:xfrm>
            <a:off x="2037348" y="2313533"/>
            <a:ext cx="6994356" cy="3931396"/>
          </a:xfrm>
          <a:prstGeom prst="rect">
            <a:avLst/>
          </a:prstGeom>
        </p:spPr>
      </p:pic>
    </p:spTree>
    <p:extLst>
      <p:ext uri="{BB962C8B-B14F-4D97-AF65-F5344CB8AC3E}">
        <p14:creationId xmlns:p14="http://schemas.microsoft.com/office/powerpoint/2010/main" val="348266125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0F961B8-625E-4AF2-A9D5-9CD804BC1A9B}"/>
              </a:ext>
              <a:ext uri="{C183D7F6-B498-43B3-948B-1728B52AA6E4}">
                <adec:decorative xmlns:adec="http://schemas.microsoft.com/office/drawing/2017/decorative" val="1"/>
              </a:ext>
            </a:extLst>
          </p:cNvPr>
          <p:cNvSpPr/>
          <p:nvPr/>
        </p:nvSpPr>
        <p:spPr bwMode="auto">
          <a:xfrm>
            <a:off x="3910965" y="2535663"/>
            <a:ext cx="4268912" cy="3324622"/>
          </a:xfrm>
          <a:prstGeom prst="rect">
            <a:avLst/>
          </a:prstGeom>
          <a:solidFill>
            <a:schemeClr val="bg1"/>
          </a:solidFill>
          <a:ln>
            <a:noFill/>
            <a:headEnd type="none" w="med" len="med"/>
            <a:tailEnd type="none" w="med" len="med"/>
          </a:ln>
          <a:effectLst>
            <a:outerShdw blurRad="254000" dist="50800" dir="2700000" sx="101000" sy="101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2">
                  <a:lumMod val="50000"/>
                </a:schemeClr>
              </a:solidFill>
              <a:ea typeface="Segoe UI" pitchFamily="34" charset="0"/>
              <a:cs typeface="Segoe UI" pitchFamily="34" charset="0"/>
            </a:endParaRPr>
          </a:p>
        </p:txBody>
      </p:sp>
      <p:grpSp>
        <p:nvGrpSpPr>
          <p:cNvPr id="39" name="Group 38">
            <a:extLst>
              <a:ext uri="{FF2B5EF4-FFF2-40B4-BE49-F238E27FC236}">
                <a16:creationId xmlns:a16="http://schemas.microsoft.com/office/drawing/2014/main" id="{8A45577E-D528-4B06-956D-812BFCED22AA}"/>
              </a:ext>
              <a:ext uri="{C183D7F6-B498-43B3-948B-1728B52AA6E4}">
                <adec:decorative xmlns:adec="http://schemas.microsoft.com/office/drawing/2017/decorative" val="1"/>
              </a:ext>
            </a:extLst>
          </p:cNvPr>
          <p:cNvGrpSpPr/>
          <p:nvPr/>
        </p:nvGrpSpPr>
        <p:grpSpPr>
          <a:xfrm>
            <a:off x="5260575" y="1396926"/>
            <a:ext cx="693180" cy="630797"/>
            <a:chOff x="5948279" y="5259010"/>
            <a:chExt cx="539917" cy="491325"/>
          </a:xfrm>
        </p:grpSpPr>
        <p:sp>
          <p:nvSpPr>
            <p:cNvPr id="141" name="Freeform: Shape 140">
              <a:extLst>
                <a:ext uri="{FF2B5EF4-FFF2-40B4-BE49-F238E27FC236}">
                  <a16:creationId xmlns:a16="http://schemas.microsoft.com/office/drawing/2014/main" id="{3512A731-F13B-4149-8F70-68673B5C7969}"/>
                </a:ext>
              </a:extLst>
            </p:cNvPr>
            <p:cNvSpPr/>
            <p:nvPr/>
          </p:nvSpPr>
          <p:spPr>
            <a:xfrm>
              <a:off x="5948279" y="5539767"/>
              <a:ext cx="539917" cy="210568"/>
            </a:xfrm>
            <a:custGeom>
              <a:avLst/>
              <a:gdLst>
                <a:gd name="connsiteX0" fmla="*/ 30295 w 539917"/>
                <a:gd name="connsiteY0" fmla="*/ 600 h 210568"/>
                <a:gd name="connsiteX1" fmla="*/ 267859 w 539917"/>
                <a:gd name="connsiteY1" fmla="*/ 154776 h 210568"/>
                <a:gd name="connsiteX2" fmla="*/ 509622 w 539917"/>
                <a:gd name="connsiteY2" fmla="*/ 0 h 210568"/>
                <a:gd name="connsiteX3" fmla="*/ 539917 w 539917"/>
                <a:gd name="connsiteY3" fmla="*/ 35395 h 210568"/>
                <a:gd name="connsiteX4" fmla="*/ 267859 w 539917"/>
                <a:gd name="connsiteY4" fmla="*/ 210568 h 210568"/>
                <a:gd name="connsiteX5" fmla="*/ 0 w 539917"/>
                <a:gd name="connsiteY5" fmla="*/ 35395 h 210568"/>
                <a:gd name="connsiteX6" fmla="*/ 30295 w 539917"/>
                <a:gd name="connsiteY6" fmla="*/ 600 h 210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917" h="210568">
                  <a:moveTo>
                    <a:pt x="30295" y="600"/>
                  </a:moveTo>
                  <a:lnTo>
                    <a:pt x="267859" y="154776"/>
                  </a:lnTo>
                  <a:lnTo>
                    <a:pt x="509622" y="0"/>
                  </a:lnTo>
                  <a:lnTo>
                    <a:pt x="539917" y="35395"/>
                  </a:lnTo>
                  <a:lnTo>
                    <a:pt x="267859" y="210568"/>
                  </a:lnTo>
                  <a:lnTo>
                    <a:pt x="0" y="35395"/>
                  </a:lnTo>
                  <a:lnTo>
                    <a:pt x="30295" y="600"/>
                  </a:lnTo>
                  <a:close/>
                </a:path>
              </a:pathLst>
            </a:custGeom>
            <a:solidFill>
              <a:srgbClr val="00BCF2"/>
            </a:solidFill>
            <a:ln w="29633" cap="flat">
              <a:noFill/>
              <a:prstDash val="solid"/>
              <a:miter/>
            </a:ln>
          </p:spPr>
          <p:style>
            <a:lnRef idx="0">
              <a:scrgbClr r="0" g="0" b="0"/>
            </a:lnRef>
            <a:fillRef idx="0">
              <a:scrgbClr r="0" g="0" b="0"/>
            </a:fillRef>
            <a:effectRef idx="0">
              <a:scrgbClr r="0" g="0" b="0"/>
            </a:effectRef>
            <a:fontRef idx="major"/>
          </p:style>
          <p:txBody>
            <a:bodyPr rtlCol="0" anchor="ctr"/>
            <a:lstStyle/>
            <a:p>
              <a:pPr defTabSz="896386">
                <a:defRPr/>
              </a:pPr>
              <a:endParaRPr lang="en-US" kern="0">
                <a:latin typeface="Segoe UI Semibold"/>
              </a:endParaRPr>
            </a:p>
          </p:txBody>
        </p:sp>
        <p:sp>
          <p:nvSpPr>
            <p:cNvPr id="142" name="Freeform: Shape 141">
              <a:extLst>
                <a:ext uri="{FF2B5EF4-FFF2-40B4-BE49-F238E27FC236}">
                  <a16:creationId xmlns:a16="http://schemas.microsoft.com/office/drawing/2014/main" id="{1096C273-8260-4A08-9CBA-00A268F6171C}"/>
                </a:ext>
              </a:extLst>
            </p:cNvPr>
            <p:cNvSpPr/>
            <p:nvPr/>
          </p:nvSpPr>
          <p:spPr>
            <a:xfrm>
              <a:off x="5996571" y="5259010"/>
              <a:ext cx="443631" cy="403438"/>
            </a:xfrm>
            <a:custGeom>
              <a:avLst/>
              <a:gdLst>
                <a:gd name="connsiteX0" fmla="*/ 0 w 443631"/>
                <a:gd name="connsiteY0" fmla="*/ 261560 h 403438"/>
                <a:gd name="connsiteX1" fmla="*/ 219566 w 443631"/>
                <a:gd name="connsiteY1" fmla="*/ 0 h 403438"/>
                <a:gd name="connsiteX2" fmla="*/ 443632 w 443631"/>
                <a:gd name="connsiteY2" fmla="*/ 261860 h 403438"/>
                <a:gd name="connsiteX3" fmla="*/ 219566 w 443631"/>
                <a:gd name="connsiteY3" fmla="*/ 403439 h 403438"/>
                <a:gd name="connsiteX4" fmla="*/ 0 w 443631"/>
                <a:gd name="connsiteY4" fmla="*/ 261560 h 40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631" h="403438">
                  <a:moveTo>
                    <a:pt x="0" y="261560"/>
                  </a:moveTo>
                  <a:lnTo>
                    <a:pt x="219566" y="0"/>
                  </a:lnTo>
                  <a:lnTo>
                    <a:pt x="443632" y="261860"/>
                  </a:lnTo>
                  <a:lnTo>
                    <a:pt x="219566" y="403439"/>
                  </a:lnTo>
                  <a:lnTo>
                    <a:pt x="0" y="261560"/>
                  </a:lnTo>
                  <a:close/>
                </a:path>
              </a:pathLst>
            </a:custGeom>
            <a:solidFill>
              <a:srgbClr val="FFFFFF"/>
            </a:solidFill>
            <a:ln w="29633" cap="flat">
              <a:noFill/>
              <a:prstDash val="solid"/>
              <a:miter/>
            </a:ln>
          </p:spPr>
          <p:style>
            <a:lnRef idx="0">
              <a:scrgbClr r="0" g="0" b="0"/>
            </a:lnRef>
            <a:fillRef idx="0">
              <a:scrgbClr r="0" g="0" b="0"/>
            </a:fillRef>
            <a:effectRef idx="0">
              <a:scrgbClr r="0" g="0" b="0"/>
            </a:effectRef>
            <a:fontRef idx="major"/>
          </p:style>
          <p:txBody>
            <a:bodyPr rtlCol="0" anchor="ctr"/>
            <a:lstStyle/>
            <a:p>
              <a:pPr defTabSz="896386">
                <a:defRPr/>
              </a:pPr>
              <a:endParaRPr lang="en-US" kern="0">
                <a:latin typeface="Segoe UI Semibold"/>
              </a:endParaRPr>
            </a:p>
          </p:txBody>
        </p:sp>
        <p:sp>
          <p:nvSpPr>
            <p:cNvPr id="143" name="Freeform: Shape 142">
              <a:extLst>
                <a:ext uri="{FF2B5EF4-FFF2-40B4-BE49-F238E27FC236}">
                  <a16:creationId xmlns:a16="http://schemas.microsoft.com/office/drawing/2014/main" id="{F170CCAE-9113-41FB-9C91-F6185857711F}"/>
                </a:ext>
              </a:extLst>
            </p:cNvPr>
            <p:cNvSpPr/>
            <p:nvPr/>
          </p:nvSpPr>
          <p:spPr>
            <a:xfrm>
              <a:off x="5996571" y="5259010"/>
              <a:ext cx="219566" cy="403438"/>
            </a:xfrm>
            <a:custGeom>
              <a:avLst/>
              <a:gdLst>
                <a:gd name="connsiteX0" fmla="*/ 219566 w 219566"/>
                <a:gd name="connsiteY0" fmla="*/ 0 h 403438"/>
                <a:gd name="connsiteX1" fmla="*/ 219566 w 219566"/>
                <a:gd name="connsiteY1" fmla="*/ 403439 h 403438"/>
                <a:gd name="connsiteX2" fmla="*/ 0 w 219566"/>
                <a:gd name="connsiteY2" fmla="*/ 261560 h 403438"/>
                <a:gd name="connsiteX3" fmla="*/ 219566 w 219566"/>
                <a:gd name="connsiteY3" fmla="*/ 0 h 403438"/>
              </a:gdLst>
              <a:ahLst/>
              <a:cxnLst>
                <a:cxn ang="0">
                  <a:pos x="connsiteX0" y="connsiteY0"/>
                </a:cxn>
                <a:cxn ang="0">
                  <a:pos x="connsiteX1" y="connsiteY1"/>
                </a:cxn>
                <a:cxn ang="0">
                  <a:pos x="connsiteX2" y="connsiteY2"/>
                </a:cxn>
                <a:cxn ang="0">
                  <a:pos x="connsiteX3" y="connsiteY3"/>
                </a:cxn>
              </a:cxnLst>
              <a:rect l="l" t="t" r="r" b="b"/>
              <a:pathLst>
                <a:path w="219566" h="403438">
                  <a:moveTo>
                    <a:pt x="219566" y="0"/>
                  </a:moveTo>
                  <a:lnTo>
                    <a:pt x="219566" y="403439"/>
                  </a:lnTo>
                  <a:lnTo>
                    <a:pt x="0" y="261560"/>
                  </a:lnTo>
                  <a:lnTo>
                    <a:pt x="219566" y="0"/>
                  </a:lnTo>
                  <a:close/>
                </a:path>
              </a:pathLst>
            </a:custGeom>
            <a:solidFill>
              <a:srgbClr val="00BCF2"/>
            </a:solidFill>
            <a:ln w="29633" cap="flat">
              <a:noFill/>
              <a:prstDash val="solid"/>
              <a:miter/>
            </a:ln>
          </p:spPr>
          <p:style>
            <a:lnRef idx="0">
              <a:scrgbClr r="0" g="0" b="0"/>
            </a:lnRef>
            <a:fillRef idx="0">
              <a:scrgbClr r="0" g="0" b="0"/>
            </a:fillRef>
            <a:effectRef idx="0">
              <a:scrgbClr r="0" g="0" b="0"/>
            </a:effectRef>
            <a:fontRef idx="major"/>
          </p:style>
          <p:txBody>
            <a:bodyPr rtlCol="0" anchor="ctr"/>
            <a:lstStyle/>
            <a:p>
              <a:pPr defTabSz="896386">
                <a:defRPr/>
              </a:pPr>
              <a:endParaRPr lang="en-US" kern="0">
                <a:latin typeface="Segoe UI Semibold"/>
              </a:endParaRPr>
            </a:p>
          </p:txBody>
        </p:sp>
        <p:sp>
          <p:nvSpPr>
            <p:cNvPr id="144" name="Freeform: Shape 143">
              <a:extLst>
                <a:ext uri="{FF2B5EF4-FFF2-40B4-BE49-F238E27FC236}">
                  <a16:creationId xmlns:a16="http://schemas.microsoft.com/office/drawing/2014/main" id="{EB579951-E182-4C0A-BDDC-C150E5AB8FBC}"/>
                </a:ext>
              </a:extLst>
            </p:cNvPr>
            <p:cNvSpPr/>
            <p:nvPr/>
          </p:nvSpPr>
          <p:spPr>
            <a:xfrm>
              <a:off x="6216137" y="5259010"/>
              <a:ext cx="224065" cy="403438"/>
            </a:xfrm>
            <a:custGeom>
              <a:avLst/>
              <a:gdLst>
                <a:gd name="connsiteX0" fmla="*/ 0 w 224065"/>
                <a:gd name="connsiteY0" fmla="*/ 0 h 403438"/>
                <a:gd name="connsiteX1" fmla="*/ 0 w 224065"/>
                <a:gd name="connsiteY1" fmla="*/ 403439 h 403438"/>
                <a:gd name="connsiteX2" fmla="*/ 224066 w 224065"/>
                <a:gd name="connsiteY2" fmla="*/ 261860 h 403438"/>
                <a:gd name="connsiteX3" fmla="*/ 0 w 224065"/>
                <a:gd name="connsiteY3" fmla="*/ 0 h 403438"/>
              </a:gdLst>
              <a:ahLst/>
              <a:cxnLst>
                <a:cxn ang="0">
                  <a:pos x="connsiteX0" y="connsiteY0"/>
                </a:cxn>
                <a:cxn ang="0">
                  <a:pos x="connsiteX1" y="connsiteY1"/>
                </a:cxn>
                <a:cxn ang="0">
                  <a:pos x="connsiteX2" y="connsiteY2"/>
                </a:cxn>
                <a:cxn ang="0">
                  <a:pos x="connsiteX3" y="connsiteY3"/>
                </a:cxn>
              </a:cxnLst>
              <a:rect l="l" t="t" r="r" b="b"/>
              <a:pathLst>
                <a:path w="224065" h="403438">
                  <a:moveTo>
                    <a:pt x="0" y="0"/>
                  </a:moveTo>
                  <a:lnTo>
                    <a:pt x="0" y="403439"/>
                  </a:lnTo>
                  <a:lnTo>
                    <a:pt x="224066" y="261860"/>
                  </a:lnTo>
                  <a:lnTo>
                    <a:pt x="0" y="0"/>
                  </a:lnTo>
                  <a:close/>
                </a:path>
              </a:pathLst>
            </a:custGeom>
            <a:solidFill>
              <a:srgbClr val="002050"/>
            </a:solidFill>
            <a:ln w="29633" cap="flat">
              <a:noFill/>
              <a:prstDash val="solid"/>
              <a:miter/>
            </a:ln>
          </p:spPr>
          <p:style>
            <a:lnRef idx="0">
              <a:scrgbClr r="0" g="0" b="0"/>
            </a:lnRef>
            <a:fillRef idx="0">
              <a:scrgbClr r="0" g="0" b="0"/>
            </a:fillRef>
            <a:effectRef idx="0">
              <a:scrgbClr r="0" g="0" b="0"/>
            </a:effectRef>
            <a:fontRef idx="major"/>
          </p:style>
          <p:txBody>
            <a:bodyPr rtlCol="0" anchor="ctr"/>
            <a:lstStyle/>
            <a:p>
              <a:pPr defTabSz="896386">
                <a:defRPr/>
              </a:pPr>
              <a:endParaRPr lang="en-US" kern="0">
                <a:latin typeface="Segoe UI Semibold"/>
              </a:endParaRPr>
            </a:p>
          </p:txBody>
        </p:sp>
        <p:sp>
          <p:nvSpPr>
            <p:cNvPr id="145" name="Freeform: Shape 144">
              <a:extLst>
                <a:ext uri="{FF2B5EF4-FFF2-40B4-BE49-F238E27FC236}">
                  <a16:creationId xmlns:a16="http://schemas.microsoft.com/office/drawing/2014/main" id="{A24B0F3B-36A5-4B2B-BF9F-F6DB3D4DC016}"/>
                </a:ext>
              </a:extLst>
            </p:cNvPr>
            <p:cNvSpPr/>
            <p:nvPr/>
          </p:nvSpPr>
          <p:spPr>
            <a:xfrm>
              <a:off x="6216137" y="5467478"/>
              <a:ext cx="224065" cy="194970"/>
            </a:xfrm>
            <a:custGeom>
              <a:avLst/>
              <a:gdLst>
                <a:gd name="connsiteX0" fmla="*/ 0 w 224065"/>
                <a:gd name="connsiteY0" fmla="*/ 0 h 194970"/>
                <a:gd name="connsiteX1" fmla="*/ 224066 w 224065"/>
                <a:gd name="connsiteY1" fmla="*/ 53392 h 194970"/>
                <a:gd name="connsiteX2" fmla="*/ 0 w 224065"/>
                <a:gd name="connsiteY2" fmla="*/ 194970 h 194970"/>
                <a:gd name="connsiteX3" fmla="*/ 0 w 224065"/>
                <a:gd name="connsiteY3" fmla="*/ 0 h 194970"/>
              </a:gdLst>
              <a:ahLst/>
              <a:cxnLst>
                <a:cxn ang="0">
                  <a:pos x="connsiteX0" y="connsiteY0"/>
                </a:cxn>
                <a:cxn ang="0">
                  <a:pos x="connsiteX1" y="connsiteY1"/>
                </a:cxn>
                <a:cxn ang="0">
                  <a:pos x="connsiteX2" y="connsiteY2"/>
                </a:cxn>
                <a:cxn ang="0">
                  <a:pos x="connsiteX3" y="connsiteY3"/>
                </a:cxn>
              </a:cxnLst>
              <a:rect l="l" t="t" r="r" b="b"/>
              <a:pathLst>
                <a:path w="224065" h="194970">
                  <a:moveTo>
                    <a:pt x="0" y="0"/>
                  </a:moveTo>
                  <a:lnTo>
                    <a:pt x="224066" y="53392"/>
                  </a:lnTo>
                  <a:lnTo>
                    <a:pt x="0" y="194970"/>
                  </a:lnTo>
                  <a:lnTo>
                    <a:pt x="0" y="0"/>
                  </a:lnTo>
                  <a:close/>
                </a:path>
              </a:pathLst>
            </a:custGeom>
            <a:solidFill>
              <a:srgbClr val="002050">
                <a:lumMod val="90000"/>
                <a:lumOff val="10000"/>
              </a:srgbClr>
            </a:solidFill>
            <a:ln w="29633" cap="flat">
              <a:noFill/>
              <a:prstDash val="solid"/>
              <a:miter/>
            </a:ln>
          </p:spPr>
          <p:style>
            <a:lnRef idx="0">
              <a:scrgbClr r="0" g="0" b="0"/>
            </a:lnRef>
            <a:fillRef idx="0">
              <a:scrgbClr r="0" g="0" b="0"/>
            </a:fillRef>
            <a:effectRef idx="0">
              <a:scrgbClr r="0" g="0" b="0"/>
            </a:effectRef>
            <a:fontRef idx="major"/>
          </p:style>
          <p:txBody>
            <a:bodyPr rtlCol="0" anchor="ctr"/>
            <a:lstStyle/>
            <a:p>
              <a:pPr defTabSz="896386">
                <a:defRPr/>
              </a:pPr>
              <a:endParaRPr lang="en-US" kern="0">
                <a:latin typeface="Segoe UI Semibold"/>
              </a:endParaRPr>
            </a:p>
          </p:txBody>
        </p:sp>
        <p:sp>
          <p:nvSpPr>
            <p:cNvPr id="147" name="Freeform: Shape 146">
              <a:extLst>
                <a:ext uri="{FF2B5EF4-FFF2-40B4-BE49-F238E27FC236}">
                  <a16:creationId xmlns:a16="http://schemas.microsoft.com/office/drawing/2014/main" id="{D93913D1-7EAE-48FB-BD79-FF0EC6D5396C}"/>
                </a:ext>
              </a:extLst>
            </p:cNvPr>
            <p:cNvSpPr/>
            <p:nvPr/>
          </p:nvSpPr>
          <p:spPr>
            <a:xfrm>
              <a:off x="5996571" y="5467478"/>
              <a:ext cx="219566" cy="194970"/>
            </a:xfrm>
            <a:custGeom>
              <a:avLst/>
              <a:gdLst>
                <a:gd name="connsiteX0" fmla="*/ 219566 w 219566"/>
                <a:gd name="connsiteY0" fmla="*/ 194970 h 194970"/>
                <a:gd name="connsiteX1" fmla="*/ 0 w 219566"/>
                <a:gd name="connsiteY1" fmla="*/ 53092 h 194970"/>
                <a:gd name="connsiteX2" fmla="*/ 219566 w 219566"/>
                <a:gd name="connsiteY2" fmla="*/ 0 h 194970"/>
                <a:gd name="connsiteX3" fmla="*/ 219566 w 219566"/>
                <a:gd name="connsiteY3" fmla="*/ 194970 h 194970"/>
              </a:gdLst>
              <a:ahLst/>
              <a:cxnLst>
                <a:cxn ang="0">
                  <a:pos x="connsiteX0" y="connsiteY0"/>
                </a:cxn>
                <a:cxn ang="0">
                  <a:pos x="connsiteX1" y="connsiteY1"/>
                </a:cxn>
                <a:cxn ang="0">
                  <a:pos x="connsiteX2" y="connsiteY2"/>
                </a:cxn>
                <a:cxn ang="0">
                  <a:pos x="connsiteX3" y="connsiteY3"/>
                </a:cxn>
              </a:cxnLst>
              <a:rect l="l" t="t" r="r" b="b"/>
              <a:pathLst>
                <a:path w="219566" h="194970">
                  <a:moveTo>
                    <a:pt x="219566" y="194970"/>
                  </a:moveTo>
                  <a:lnTo>
                    <a:pt x="0" y="53092"/>
                  </a:lnTo>
                  <a:lnTo>
                    <a:pt x="219566" y="0"/>
                  </a:lnTo>
                  <a:lnTo>
                    <a:pt x="219566" y="194970"/>
                  </a:lnTo>
                  <a:close/>
                </a:path>
              </a:pathLst>
            </a:custGeom>
            <a:solidFill>
              <a:srgbClr val="0078D4"/>
            </a:solidFill>
            <a:ln w="29633" cap="flat">
              <a:noFill/>
              <a:prstDash val="solid"/>
              <a:miter/>
            </a:ln>
          </p:spPr>
          <p:style>
            <a:lnRef idx="0">
              <a:scrgbClr r="0" g="0" b="0"/>
            </a:lnRef>
            <a:fillRef idx="0">
              <a:scrgbClr r="0" g="0" b="0"/>
            </a:fillRef>
            <a:effectRef idx="0">
              <a:scrgbClr r="0" g="0" b="0"/>
            </a:effectRef>
            <a:fontRef idx="major"/>
          </p:style>
          <p:txBody>
            <a:bodyPr rtlCol="0" anchor="ctr"/>
            <a:lstStyle/>
            <a:p>
              <a:pPr defTabSz="896386">
                <a:defRPr/>
              </a:pPr>
              <a:endParaRPr lang="en-US" kern="0">
                <a:latin typeface="Segoe UI Semibold"/>
              </a:endParaRPr>
            </a:p>
          </p:txBody>
        </p:sp>
        <p:sp>
          <p:nvSpPr>
            <p:cNvPr id="149" name="Freeform: Shape 148">
              <a:extLst>
                <a:ext uri="{FF2B5EF4-FFF2-40B4-BE49-F238E27FC236}">
                  <a16:creationId xmlns:a16="http://schemas.microsoft.com/office/drawing/2014/main" id="{AAEEE545-E1C3-4F58-B3CC-5B58B90BA01E}"/>
                </a:ext>
              </a:extLst>
            </p:cNvPr>
            <p:cNvSpPr/>
            <p:nvPr/>
          </p:nvSpPr>
          <p:spPr>
            <a:xfrm>
              <a:off x="6216137" y="5539767"/>
              <a:ext cx="272058" cy="210568"/>
            </a:xfrm>
            <a:custGeom>
              <a:avLst/>
              <a:gdLst>
                <a:gd name="connsiteX0" fmla="*/ 0 w 272058"/>
                <a:gd name="connsiteY0" fmla="*/ 210568 h 210568"/>
                <a:gd name="connsiteX1" fmla="*/ 272058 w 272058"/>
                <a:gd name="connsiteY1" fmla="*/ 35395 h 210568"/>
                <a:gd name="connsiteX2" fmla="*/ 241763 w 272058"/>
                <a:gd name="connsiteY2" fmla="*/ 0 h 210568"/>
                <a:gd name="connsiteX3" fmla="*/ 0 w 272058"/>
                <a:gd name="connsiteY3" fmla="*/ 154776 h 210568"/>
                <a:gd name="connsiteX4" fmla="*/ 0 w 272058"/>
                <a:gd name="connsiteY4" fmla="*/ 210568 h 210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58" h="210568">
                  <a:moveTo>
                    <a:pt x="0" y="210568"/>
                  </a:moveTo>
                  <a:lnTo>
                    <a:pt x="272058" y="35395"/>
                  </a:lnTo>
                  <a:lnTo>
                    <a:pt x="241763" y="0"/>
                  </a:lnTo>
                  <a:lnTo>
                    <a:pt x="0" y="154776"/>
                  </a:lnTo>
                  <a:lnTo>
                    <a:pt x="0" y="210568"/>
                  </a:lnTo>
                  <a:close/>
                </a:path>
              </a:pathLst>
            </a:custGeom>
            <a:solidFill>
              <a:srgbClr val="002050">
                <a:lumMod val="90000"/>
                <a:lumOff val="10000"/>
              </a:srgbClr>
            </a:solidFill>
            <a:ln w="29633" cap="flat">
              <a:noFill/>
              <a:prstDash val="solid"/>
              <a:miter/>
            </a:ln>
          </p:spPr>
          <p:style>
            <a:lnRef idx="0">
              <a:scrgbClr r="0" g="0" b="0"/>
            </a:lnRef>
            <a:fillRef idx="0">
              <a:scrgbClr r="0" g="0" b="0"/>
            </a:fillRef>
            <a:effectRef idx="0">
              <a:scrgbClr r="0" g="0" b="0"/>
            </a:effectRef>
            <a:fontRef idx="major"/>
          </p:style>
          <p:txBody>
            <a:bodyPr rtlCol="0" anchor="ctr"/>
            <a:lstStyle/>
            <a:p>
              <a:pPr defTabSz="896386">
                <a:defRPr/>
              </a:pPr>
              <a:endParaRPr lang="en-US" kern="0">
                <a:latin typeface="Segoe UI Semibold"/>
              </a:endParaRPr>
            </a:p>
          </p:txBody>
        </p:sp>
      </p:grpSp>
      <p:sp>
        <p:nvSpPr>
          <p:cNvPr id="40" name="Title 1">
            <a:extLst>
              <a:ext uri="{FF2B5EF4-FFF2-40B4-BE49-F238E27FC236}">
                <a16:creationId xmlns:a16="http://schemas.microsoft.com/office/drawing/2014/main" id="{EEF6B4E2-49A1-4032-9EB0-77E534F304A3}"/>
              </a:ext>
              <a:ext uri="{C183D7F6-B498-43B3-948B-1728B52AA6E4}">
                <adec:decorative xmlns:adec="http://schemas.microsoft.com/office/drawing/2017/decorative" val="1"/>
              </a:ext>
            </a:extLst>
          </p:cNvPr>
          <p:cNvSpPr txBox="1">
            <a:spLocks/>
          </p:cNvSpPr>
          <p:nvPr/>
        </p:nvSpPr>
        <p:spPr>
          <a:xfrm>
            <a:off x="6136370" y="1543917"/>
            <a:ext cx="1014806" cy="325865"/>
          </a:xfrm>
          <a:prstGeom prst="rect">
            <a:avLst/>
          </a:prstGeom>
          <a:noFill/>
        </p:spPr>
        <p:txBody>
          <a:bodyPr wrap="none" lIns="0" tIns="0" rIns="0" bIns="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defTabSz="932293" fontAlgn="base">
              <a:spcBef>
                <a:spcPts val="600"/>
              </a:spcBef>
              <a:spcAft>
                <a:spcPct val="0"/>
              </a:spcAft>
              <a:defRPr/>
            </a:pPr>
            <a:r>
              <a:rPr lang="en-US" sz="2353" spc="-40">
                <a:solidFill>
                  <a:schemeClr val="tx1"/>
                </a:solidFill>
                <a:latin typeface="Segoe UI Semibold"/>
                <a:cs typeface="+mn-cs"/>
              </a:rPr>
              <a:t>Identity</a:t>
            </a:r>
          </a:p>
        </p:txBody>
      </p:sp>
      <p:sp>
        <p:nvSpPr>
          <p:cNvPr id="67" name="Rectangle 66">
            <a:extLst>
              <a:ext uri="{FF2B5EF4-FFF2-40B4-BE49-F238E27FC236}">
                <a16:creationId xmlns:a16="http://schemas.microsoft.com/office/drawing/2014/main" id="{23190BFC-8B27-4D72-982F-28053D456A1B}"/>
              </a:ext>
            </a:extLst>
          </p:cNvPr>
          <p:cNvSpPr/>
          <p:nvPr/>
        </p:nvSpPr>
        <p:spPr bwMode="auto">
          <a:xfrm>
            <a:off x="6439492" y="2814940"/>
            <a:ext cx="1273965" cy="1900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293" fontAlgn="base">
              <a:lnSpc>
                <a:spcPct val="90000"/>
              </a:lnSpc>
              <a:spcBef>
                <a:spcPts val="600"/>
              </a:spcBef>
              <a:spcAft>
                <a:spcPct val="0"/>
              </a:spcAft>
              <a:defRPr/>
            </a:pPr>
            <a:r>
              <a:rPr lang="en-US" sz="1372" spc="-40">
                <a:solidFill>
                  <a:schemeClr val="tx2">
                    <a:lumMod val="50000"/>
                  </a:schemeClr>
                </a:solidFill>
                <a:latin typeface="Segoe UI Semibold"/>
              </a:rPr>
              <a:t>Any language</a:t>
            </a:r>
          </a:p>
        </p:txBody>
      </p:sp>
      <p:sp>
        <p:nvSpPr>
          <p:cNvPr id="4" name="Rectangle 3">
            <a:extLst>
              <a:ext uri="{FF2B5EF4-FFF2-40B4-BE49-F238E27FC236}">
                <a16:creationId xmlns:a16="http://schemas.microsoft.com/office/drawing/2014/main" id="{5D0A2632-EC8F-4CE7-9717-52E54F12F4EC}"/>
              </a:ext>
            </a:extLst>
          </p:cNvPr>
          <p:cNvSpPr/>
          <p:nvPr/>
        </p:nvSpPr>
        <p:spPr bwMode="auto">
          <a:xfrm>
            <a:off x="4107503" y="2792129"/>
            <a:ext cx="1728047" cy="1900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293" fontAlgn="base">
              <a:lnSpc>
                <a:spcPct val="90000"/>
              </a:lnSpc>
              <a:spcBef>
                <a:spcPts val="600"/>
              </a:spcBef>
              <a:spcAft>
                <a:spcPct val="0"/>
              </a:spcAft>
              <a:defRPr/>
            </a:pPr>
            <a:r>
              <a:rPr lang="en-US" sz="1372" spc="-40">
                <a:solidFill>
                  <a:schemeClr val="tx2">
                    <a:lumMod val="50000"/>
                  </a:schemeClr>
                </a:solidFill>
                <a:latin typeface="Segoe UI Semibold"/>
              </a:rPr>
              <a:t>Any cloud</a:t>
            </a:r>
          </a:p>
        </p:txBody>
      </p:sp>
      <p:sp>
        <p:nvSpPr>
          <p:cNvPr id="41" name="Title 1">
            <a:extLst>
              <a:ext uri="{FF2B5EF4-FFF2-40B4-BE49-F238E27FC236}">
                <a16:creationId xmlns:a16="http://schemas.microsoft.com/office/drawing/2014/main" id="{792A8007-C2B0-414D-A1B6-163C3D66E107}"/>
              </a:ext>
            </a:extLst>
          </p:cNvPr>
          <p:cNvSpPr txBox="1">
            <a:spLocks/>
          </p:cNvSpPr>
          <p:nvPr/>
        </p:nvSpPr>
        <p:spPr>
          <a:xfrm>
            <a:off x="4433671" y="3635245"/>
            <a:ext cx="1075710" cy="276999"/>
          </a:xfrm>
          <a:prstGeom prst="rect">
            <a:avLst/>
          </a:prstGeom>
          <a:noFill/>
        </p:spPr>
        <p:txBody>
          <a:bodyPr wrap="square" lIns="0" tIns="0" rIns="0" bIns="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102" fontAlgn="base">
              <a:spcAft>
                <a:spcPct val="0"/>
              </a:spcAft>
              <a:defRPr/>
            </a:pPr>
            <a:r>
              <a:rPr lang="en-US" sz="1000" spc="0">
                <a:solidFill>
                  <a:schemeClr val="tx1"/>
                </a:solidFill>
                <a:latin typeface="Segoe UI Semibold"/>
                <a:cs typeface="Segoe UI"/>
              </a:rPr>
              <a:t>Amazon Web Services</a:t>
            </a:r>
            <a:endParaRPr lang="en-US" sz="1029" spc="0">
              <a:solidFill>
                <a:schemeClr val="tx1"/>
              </a:solidFill>
              <a:latin typeface="Segoe UI Semibold"/>
            </a:endParaRPr>
          </a:p>
        </p:txBody>
      </p:sp>
      <p:sp>
        <p:nvSpPr>
          <p:cNvPr id="42" name="Title 1">
            <a:extLst>
              <a:ext uri="{FF2B5EF4-FFF2-40B4-BE49-F238E27FC236}">
                <a16:creationId xmlns:a16="http://schemas.microsoft.com/office/drawing/2014/main" id="{C56A7E43-FAD2-4192-AB9B-49240B83EC62}"/>
              </a:ext>
            </a:extLst>
          </p:cNvPr>
          <p:cNvSpPr txBox="1">
            <a:spLocks/>
          </p:cNvSpPr>
          <p:nvPr/>
        </p:nvSpPr>
        <p:spPr>
          <a:xfrm>
            <a:off x="4433671" y="4430840"/>
            <a:ext cx="1075710" cy="285078"/>
          </a:xfrm>
          <a:prstGeom prst="rect">
            <a:avLst/>
          </a:prstGeom>
          <a:noFill/>
        </p:spPr>
        <p:txBody>
          <a:bodyPr wrap="square" lIns="0" tIns="0" rIns="0" bIns="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102" fontAlgn="base">
              <a:spcAft>
                <a:spcPct val="0"/>
              </a:spcAft>
              <a:defRPr/>
            </a:pPr>
            <a:r>
              <a:rPr lang="en-US" sz="1029" spc="0">
                <a:solidFill>
                  <a:schemeClr val="tx1"/>
                </a:solidFill>
                <a:latin typeface="Segoe UI Semibold"/>
              </a:rPr>
              <a:t>Google Cloud Platform</a:t>
            </a:r>
          </a:p>
        </p:txBody>
      </p:sp>
      <p:sp>
        <p:nvSpPr>
          <p:cNvPr id="45" name="Title 1">
            <a:extLst>
              <a:ext uri="{FF2B5EF4-FFF2-40B4-BE49-F238E27FC236}">
                <a16:creationId xmlns:a16="http://schemas.microsoft.com/office/drawing/2014/main" id="{B7C5E8E3-E27C-468B-8F69-B228EB256D73}"/>
              </a:ext>
            </a:extLst>
          </p:cNvPr>
          <p:cNvSpPr txBox="1">
            <a:spLocks/>
          </p:cNvSpPr>
          <p:nvPr/>
        </p:nvSpPr>
        <p:spPr>
          <a:xfrm>
            <a:off x="4433671" y="5226438"/>
            <a:ext cx="1075710" cy="142565"/>
          </a:xfrm>
          <a:prstGeom prst="rect">
            <a:avLst/>
          </a:prstGeom>
          <a:noFill/>
        </p:spPr>
        <p:txBody>
          <a:bodyPr wrap="square" lIns="0" tIns="0" rIns="0" bIns="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102" fontAlgn="base">
              <a:spcAft>
                <a:spcPct val="0"/>
              </a:spcAft>
              <a:defRPr/>
            </a:pPr>
            <a:r>
              <a:rPr lang="en-US" sz="1029" spc="0" err="1">
                <a:solidFill>
                  <a:schemeClr val="tx1"/>
                </a:solidFill>
                <a:latin typeface="Segoe UI Semibold"/>
              </a:rPr>
              <a:t>DigitalOcean</a:t>
            </a:r>
            <a:endParaRPr lang="en-US" sz="1029" spc="0">
              <a:solidFill>
                <a:schemeClr val="tx1"/>
              </a:solidFill>
              <a:latin typeface="Segoe UI Semibold"/>
            </a:endParaRPr>
          </a:p>
        </p:txBody>
      </p:sp>
      <p:sp>
        <p:nvSpPr>
          <p:cNvPr id="5" name="Title 4">
            <a:extLst>
              <a:ext uri="{FF2B5EF4-FFF2-40B4-BE49-F238E27FC236}">
                <a16:creationId xmlns:a16="http://schemas.microsoft.com/office/drawing/2014/main" id="{48F81361-931A-4E0F-85EC-5C9F9B61E7B6}"/>
              </a:ext>
            </a:extLst>
          </p:cNvPr>
          <p:cNvSpPr>
            <a:spLocks noGrp="1"/>
          </p:cNvSpPr>
          <p:nvPr>
            <p:ph type="title"/>
          </p:nvPr>
        </p:nvSpPr>
        <p:spPr/>
        <p:txBody>
          <a:bodyPr/>
          <a:lstStyle/>
          <a:p>
            <a:r>
              <a:rPr lang="en-US" sz="3200" spc="-100">
                <a:latin typeface="Segoe UI Semibold" panose="020B0702040204020203" pitchFamily="34" charset="0"/>
                <a:cs typeface="Segoe UI Semibold" panose="020B0702040204020203" pitchFamily="34" charset="0"/>
              </a:rPr>
              <a:t>Bring your own developer tools, services and platforms</a:t>
            </a:r>
          </a:p>
        </p:txBody>
      </p:sp>
      <p:grpSp>
        <p:nvGrpSpPr>
          <p:cNvPr id="12" name="Group 11">
            <a:extLst>
              <a:ext uri="{FF2B5EF4-FFF2-40B4-BE49-F238E27FC236}">
                <a16:creationId xmlns:a16="http://schemas.microsoft.com/office/drawing/2014/main" id="{96CCB4B4-80E5-4CB3-B7E1-26AEB92A39D9}"/>
              </a:ext>
              <a:ext uri="{C183D7F6-B498-43B3-948B-1728B52AA6E4}">
                <adec:decorative xmlns:adec="http://schemas.microsoft.com/office/drawing/2017/decorative" val="1"/>
              </a:ext>
            </a:extLst>
          </p:cNvPr>
          <p:cNvGrpSpPr/>
          <p:nvPr/>
        </p:nvGrpSpPr>
        <p:grpSpPr>
          <a:xfrm>
            <a:off x="349197" y="6089738"/>
            <a:ext cx="11493608" cy="101725"/>
            <a:chOff x="356198" y="5261515"/>
            <a:chExt cx="11724079" cy="103765"/>
          </a:xfrm>
        </p:grpSpPr>
        <p:cxnSp>
          <p:nvCxnSpPr>
            <p:cNvPr id="125" name="Straight Connector 124">
              <a:extLst>
                <a:ext uri="{FF2B5EF4-FFF2-40B4-BE49-F238E27FC236}">
                  <a16:creationId xmlns:a16="http://schemas.microsoft.com/office/drawing/2014/main" id="{0A06F24B-F446-4DAE-AF22-900F3B34F227}"/>
                </a:ext>
              </a:extLst>
            </p:cNvPr>
            <p:cNvCxnSpPr>
              <a:cxnSpLocks/>
            </p:cNvCxnSpPr>
            <p:nvPr/>
          </p:nvCxnSpPr>
          <p:spPr>
            <a:xfrm flipH="1">
              <a:off x="356198" y="5261515"/>
              <a:ext cx="11724079"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6" name="Flowchart: Merge 125">
              <a:extLst>
                <a:ext uri="{FF2B5EF4-FFF2-40B4-BE49-F238E27FC236}">
                  <a16:creationId xmlns:a16="http://schemas.microsoft.com/office/drawing/2014/main" id="{50220B8F-3526-40AB-A294-9450D14A36B6}"/>
                </a:ext>
              </a:extLst>
            </p:cNvPr>
            <p:cNvSpPr/>
            <p:nvPr/>
          </p:nvSpPr>
          <p:spPr bwMode="auto">
            <a:xfrm>
              <a:off x="6059038" y="5265016"/>
              <a:ext cx="318398" cy="100264"/>
            </a:xfrm>
            <a:prstGeom prst="flowChartMerg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353" err="1">
                <a:solidFill>
                  <a:srgbClr val="282828"/>
                </a:solidFill>
                <a:latin typeface="Segoe UI"/>
                <a:ea typeface="Segoe UI" pitchFamily="34" charset="0"/>
                <a:cs typeface="Segoe UI" pitchFamily="34" charset="0"/>
              </a:endParaRPr>
            </a:p>
          </p:txBody>
        </p:sp>
      </p:grpSp>
      <p:sp>
        <p:nvSpPr>
          <p:cNvPr id="70" name="Title 1">
            <a:extLst>
              <a:ext uri="{FF2B5EF4-FFF2-40B4-BE49-F238E27FC236}">
                <a16:creationId xmlns:a16="http://schemas.microsoft.com/office/drawing/2014/main" id="{B46F51DE-E51B-4A90-A366-B9785A922B79}"/>
              </a:ext>
            </a:extLst>
          </p:cNvPr>
          <p:cNvSpPr txBox="1">
            <a:spLocks/>
          </p:cNvSpPr>
          <p:nvPr/>
        </p:nvSpPr>
        <p:spPr>
          <a:xfrm>
            <a:off x="6538618" y="3650454"/>
            <a:ext cx="1075710" cy="142565"/>
          </a:xfrm>
          <a:prstGeom prst="rect">
            <a:avLst/>
          </a:prstGeom>
          <a:noFill/>
        </p:spPr>
        <p:txBody>
          <a:bodyPr wrap="square" lIns="0" tIns="0" rIns="0" bIns="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102" fontAlgn="base">
              <a:spcAft>
                <a:spcPct val="0"/>
              </a:spcAft>
              <a:defRPr/>
            </a:pPr>
            <a:r>
              <a:rPr lang="en-US" sz="1029" spc="0">
                <a:solidFill>
                  <a:schemeClr val="tx1"/>
                </a:solidFill>
                <a:latin typeface="Segoe UI Semibold"/>
              </a:rPr>
              <a:t>Java</a:t>
            </a:r>
          </a:p>
        </p:txBody>
      </p:sp>
      <p:sp>
        <p:nvSpPr>
          <p:cNvPr id="71" name="Title 1">
            <a:extLst>
              <a:ext uri="{FF2B5EF4-FFF2-40B4-BE49-F238E27FC236}">
                <a16:creationId xmlns:a16="http://schemas.microsoft.com/office/drawing/2014/main" id="{C28B5842-4077-4D21-B75E-541DB15DF0D0}"/>
              </a:ext>
            </a:extLst>
          </p:cNvPr>
          <p:cNvSpPr txBox="1">
            <a:spLocks/>
          </p:cNvSpPr>
          <p:nvPr/>
        </p:nvSpPr>
        <p:spPr>
          <a:xfrm>
            <a:off x="6294100" y="4438445"/>
            <a:ext cx="1564746" cy="142565"/>
          </a:xfrm>
          <a:prstGeom prst="rect">
            <a:avLst/>
          </a:prstGeom>
          <a:noFill/>
        </p:spPr>
        <p:txBody>
          <a:bodyPr wrap="square" lIns="0" tIns="0" rIns="0" bIns="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102" fontAlgn="base">
              <a:spcAft>
                <a:spcPct val="0"/>
              </a:spcAft>
              <a:defRPr/>
            </a:pPr>
            <a:r>
              <a:rPr lang="en-US" sz="1029" spc="0">
                <a:solidFill>
                  <a:schemeClr val="tx1"/>
                </a:solidFill>
                <a:latin typeface="Segoe UI Semibold"/>
              </a:rPr>
              <a:t>Python</a:t>
            </a:r>
          </a:p>
        </p:txBody>
      </p:sp>
      <p:cxnSp>
        <p:nvCxnSpPr>
          <p:cNvPr id="73" name="Straight Connector 72">
            <a:extLst>
              <a:ext uri="{FF2B5EF4-FFF2-40B4-BE49-F238E27FC236}">
                <a16:creationId xmlns:a16="http://schemas.microsoft.com/office/drawing/2014/main" id="{C80AE735-453B-4310-A7BC-5D9358179C1D}"/>
              </a:ext>
              <a:ext uri="{C183D7F6-B498-43B3-948B-1728B52AA6E4}">
                <adec:decorative xmlns:adec="http://schemas.microsoft.com/office/drawing/2017/decorative" val="1"/>
              </a:ext>
            </a:extLst>
          </p:cNvPr>
          <p:cNvCxnSpPr>
            <a:cxnSpLocks/>
          </p:cNvCxnSpPr>
          <p:nvPr/>
        </p:nvCxnSpPr>
        <p:spPr>
          <a:xfrm>
            <a:off x="3997229" y="3104166"/>
            <a:ext cx="1948596"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E629B33-1B92-4FB6-953A-4226B348FA5D}"/>
              </a:ext>
              <a:ext uri="{C183D7F6-B498-43B3-948B-1728B52AA6E4}">
                <adec:decorative xmlns:adec="http://schemas.microsoft.com/office/drawing/2017/decorative" val="1"/>
              </a:ext>
            </a:extLst>
          </p:cNvPr>
          <p:cNvCxnSpPr>
            <a:cxnSpLocks/>
          </p:cNvCxnSpPr>
          <p:nvPr/>
        </p:nvCxnSpPr>
        <p:spPr>
          <a:xfrm>
            <a:off x="6102176" y="3104166"/>
            <a:ext cx="1948596"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7E66F162-1FDE-4F73-8299-10D245FCD61B}"/>
              </a:ext>
              <a:ext uri="{C183D7F6-B498-43B3-948B-1728B52AA6E4}">
                <adec:decorative xmlns:adec="http://schemas.microsoft.com/office/drawing/2017/decorative" val="1"/>
              </a:ext>
            </a:extLst>
          </p:cNvPr>
          <p:cNvGrpSpPr/>
          <p:nvPr/>
        </p:nvGrpSpPr>
        <p:grpSpPr>
          <a:xfrm>
            <a:off x="3697288" y="3971897"/>
            <a:ext cx="438795" cy="438795"/>
            <a:chOff x="3773840" y="3311606"/>
            <a:chExt cx="447594" cy="447594"/>
          </a:xfrm>
        </p:grpSpPr>
        <p:sp>
          <p:nvSpPr>
            <p:cNvPr id="119" name="Oval 118">
              <a:extLst>
                <a:ext uri="{FF2B5EF4-FFF2-40B4-BE49-F238E27FC236}">
                  <a16:creationId xmlns:a16="http://schemas.microsoft.com/office/drawing/2014/main" id="{00C3B9BE-9F82-4811-B467-049B49E17646}"/>
                </a:ext>
                <a:ext uri="{C183D7F6-B498-43B3-948B-1728B52AA6E4}">
                  <adec:decorative xmlns:adec="http://schemas.microsoft.com/office/drawing/2017/decorative" val="1"/>
                </a:ext>
              </a:extLst>
            </p:cNvPr>
            <p:cNvSpPr/>
            <p:nvPr/>
          </p:nvSpPr>
          <p:spPr bwMode="auto">
            <a:xfrm>
              <a:off x="3773840" y="3311606"/>
              <a:ext cx="447594" cy="447594"/>
            </a:xfrm>
            <a:prstGeom prst="ellipse">
              <a:avLst/>
            </a:prstGeom>
            <a:solidFill>
              <a:schemeClr val="bg2"/>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pic>
          <p:nvPicPr>
            <p:cNvPr id="120" name="Picture 119">
              <a:extLst>
                <a:ext uri="{FF2B5EF4-FFF2-40B4-BE49-F238E27FC236}">
                  <a16:creationId xmlns:a16="http://schemas.microsoft.com/office/drawing/2014/main" id="{72089147-2BD5-4FDA-BAAC-1968B7D8E379}"/>
                </a:ext>
              </a:extLst>
            </p:cNvPr>
            <p:cNvPicPr>
              <a:picLocks noChangeAspect="1"/>
            </p:cNvPicPr>
            <p:nvPr/>
          </p:nvPicPr>
          <p:blipFill>
            <a:blip r:embed="rId3"/>
            <a:stretch>
              <a:fillRect/>
            </a:stretch>
          </p:blipFill>
          <p:spPr>
            <a:xfrm>
              <a:off x="3868947" y="3399936"/>
              <a:ext cx="270933" cy="270933"/>
            </a:xfrm>
            <a:prstGeom prst="rect">
              <a:avLst/>
            </a:prstGeom>
          </p:spPr>
        </p:pic>
        <p:sp>
          <p:nvSpPr>
            <p:cNvPr id="76" name="Oval 75">
              <a:extLst>
                <a:ext uri="{FF2B5EF4-FFF2-40B4-BE49-F238E27FC236}">
                  <a16:creationId xmlns:a16="http://schemas.microsoft.com/office/drawing/2014/main" id="{5B436D95-7009-4F33-A513-6E97024B7056}"/>
                </a:ext>
                <a:ext uri="{C183D7F6-B498-43B3-948B-1728B52AA6E4}">
                  <adec:decorative xmlns:adec="http://schemas.microsoft.com/office/drawing/2017/decorative" val="1"/>
                </a:ext>
              </a:extLst>
            </p:cNvPr>
            <p:cNvSpPr/>
            <p:nvPr/>
          </p:nvSpPr>
          <p:spPr bwMode="auto">
            <a:xfrm>
              <a:off x="3814757" y="3352523"/>
              <a:ext cx="365760" cy="365760"/>
            </a:xfrm>
            <a:prstGeom prst="ellipse">
              <a:avLst/>
            </a:prstGeom>
            <a:noFill/>
            <a:ln w="19050">
              <a:solidFill>
                <a:schemeClr val="accent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pPr>
              <a:endParaRPr lang="en-US" sz="1728">
                <a:solidFill>
                  <a:srgbClr val="282828"/>
                </a:solidFill>
                <a:latin typeface="Segoe UI Semibold" panose="020B0702040204020203" pitchFamily="34" charset="0"/>
                <a:cs typeface="Segoe UI Semibold" panose="020B0702040204020203" pitchFamily="34" charset="0"/>
              </a:endParaRPr>
            </a:p>
          </p:txBody>
        </p:sp>
      </p:grpSp>
      <p:grpSp>
        <p:nvGrpSpPr>
          <p:cNvPr id="78" name="Group 77">
            <a:extLst>
              <a:ext uri="{FF2B5EF4-FFF2-40B4-BE49-F238E27FC236}">
                <a16:creationId xmlns:a16="http://schemas.microsoft.com/office/drawing/2014/main" id="{5852E985-3C99-4FFE-A622-24BF3B035A73}"/>
              </a:ext>
              <a:ext uri="{C183D7F6-B498-43B3-948B-1728B52AA6E4}">
                <adec:decorative xmlns:adec="http://schemas.microsoft.com/office/drawing/2017/decorative" val="1"/>
              </a:ext>
            </a:extLst>
          </p:cNvPr>
          <p:cNvGrpSpPr/>
          <p:nvPr/>
        </p:nvGrpSpPr>
        <p:grpSpPr>
          <a:xfrm>
            <a:off x="7960479" y="3971897"/>
            <a:ext cx="438795" cy="438795"/>
            <a:chOff x="3773840" y="3311606"/>
            <a:chExt cx="447594" cy="447594"/>
          </a:xfrm>
        </p:grpSpPr>
        <p:sp>
          <p:nvSpPr>
            <p:cNvPr id="79" name="Oval 78">
              <a:extLst>
                <a:ext uri="{FF2B5EF4-FFF2-40B4-BE49-F238E27FC236}">
                  <a16:creationId xmlns:a16="http://schemas.microsoft.com/office/drawing/2014/main" id="{FD538E80-E5A9-499A-9DBB-1927FCF63E28}"/>
                </a:ext>
                <a:ext uri="{C183D7F6-B498-43B3-948B-1728B52AA6E4}">
                  <adec:decorative xmlns:adec="http://schemas.microsoft.com/office/drawing/2017/decorative" val="1"/>
                </a:ext>
              </a:extLst>
            </p:cNvPr>
            <p:cNvSpPr/>
            <p:nvPr/>
          </p:nvSpPr>
          <p:spPr bwMode="auto">
            <a:xfrm>
              <a:off x="3773840" y="3311606"/>
              <a:ext cx="447594" cy="447594"/>
            </a:xfrm>
            <a:prstGeom prst="ellipse">
              <a:avLst/>
            </a:prstGeom>
            <a:solidFill>
              <a:schemeClr val="bg2"/>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pic>
          <p:nvPicPr>
            <p:cNvPr id="82" name="Picture 81">
              <a:extLst>
                <a:ext uri="{FF2B5EF4-FFF2-40B4-BE49-F238E27FC236}">
                  <a16:creationId xmlns:a16="http://schemas.microsoft.com/office/drawing/2014/main" id="{3E82ED1D-7562-41C4-A8A8-8C8F864A99D8}"/>
                </a:ext>
              </a:extLst>
            </p:cNvPr>
            <p:cNvPicPr>
              <a:picLocks noChangeAspect="1"/>
            </p:cNvPicPr>
            <p:nvPr/>
          </p:nvPicPr>
          <p:blipFill>
            <a:blip r:embed="rId3"/>
            <a:stretch>
              <a:fillRect/>
            </a:stretch>
          </p:blipFill>
          <p:spPr>
            <a:xfrm>
              <a:off x="3868947" y="3399936"/>
              <a:ext cx="270933" cy="270933"/>
            </a:xfrm>
            <a:prstGeom prst="rect">
              <a:avLst/>
            </a:prstGeom>
          </p:spPr>
        </p:pic>
        <p:sp>
          <p:nvSpPr>
            <p:cNvPr id="88" name="Oval 87">
              <a:extLst>
                <a:ext uri="{FF2B5EF4-FFF2-40B4-BE49-F238E27FC236}">
                  <a16:creationId xmlns:a16="http://schemas.microsoft.com/office/drawing/2014/main" id="{0BE48366-FF4C-44AF-8A60-DF4241C2E173}"/>
                </a:ext>
                <a:ext uri="{C183D7F6-B498-43B3-948B-1728B52AA6E4}">
                  <adec:decorative xmlns:adec="http://schemas.microsoft.com/office/drawing/2017/decorative" val="1"/>
                </a:ext>
              </a:extLst>
            </p:cNvPr>
            <p:cNvSpPr/>
            <p:nvPr/>
          </p:nvSpPr>
          <p:spPr bwMode="auto">
            <a:xfrm>
              <a:off x="3814757" y="3352523"/>
              <a:ext cx="365760" cy="365760"/>
            </a:xfrm>
            <a:prstGeom prst="ellipse">
              <a:avLst/>
            </a:prstGeom>
            <a:noFill/>
            <a:ln w="19050">
              <a:solidFill>
                <a:schemeClr val="accent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grpSp>
      <p:grpSp>
        <p:nvGrpSpPr>
          <p:cNvPr id="15" name="Group 14">
            <a:extLst>
              <a:ext uri="{FF2B5EF4-FFF2-40B4-BE49-F238E27FC236}">
                <a16:creationId xmlns:a16="http://schemas.microsoft.com/office/drawing/2014/main" id="{32D67635-6F83-4273-9061-CA34B2BD88D0}"/>
              </a:ext>
              <a:ext uri="{C183D7F6-B498-43B3-948B-1728B52AA6E4}">
                <adec:decorative xmlns:adec="http://schemas.microsoft.com/office/drawing/2017/decorative" val="1"/>
              </a:ext>
            </a:extLst>
          </p:cNvPr>
          <p:cNvGrpSpPr/>
          <p:nvPr/>
        </p:nvGrpSpPr>
        <p:grpSpPr>
          <a:xfrm>
            <a:off x="349197" y="2094226"/>
            <a:ext cx="11493608" cy="101725"/>
            <a:chOff x="356198" y="1489142"/>
            <a:chExt cx="11724079" cy="103765"/>
          </a:xfrm>
        </p:grpSpPr>
        <p:cxnSp>
          <p:nvCxnSpPr>
            <p:cNvPr id="100" name="Straight Connector 99">
              <a:extLst>
                <a:ext uri="{FF2B5EF4-FFF2-40B4-BE49-F238E27FC236}">
                  <a16:creationId xmlns:a16="http://schemas.microsoft.com/office/drawing/2014/main" id="{80BF0991-7E3C-4482-81F1-47F2B59D3411}"/>
                </a:ext>
              </a:extLst>
            </p:cNvPr>
            <p:cNvCxnSpPr>
              <a:cxnSpLocks/>
            </p:cNvCxnSpPr>
            <p:nvPr/>
          </p:nvCxnSpPr>
          <p:spPr>
            <a:xfrm flipH="1" flipV="1">
              <a:off x="356198" y="1592907"/>
              <a:ext cx="11724079"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2" name="Flowchart: Merge 101">
              <a:extLst>
                <a:ext uri="{FF2B5EF4-FFF2-40B4-BE49-F238E27FC236}">
                  <a16:creationId xmlns:a16="http://schemas.microsoft.com/office/drawing/2014/main" id="{0656520F-73F9-4B20-9C3E-FF84EDD52DAC}"/>
                </a:ext>
              </a:extLst>
            </p:cNvPr>
            <p:cNvSpPr/>
            <p:nvPr/>
          </p:nvSpPr>
          <p:spPr bwMode="auto">
            <a:xfrm flipV="1">
              <a:off x="6059038" y="1489142"/>
              <a:ext cx="318398" cy="100264"/>
            </a:xfrm>
            <a:prstGeom prst="flowChartMerg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353" err="1">
                <a:solidFill>
                  <a:srgbClr val="282828"/>
                </a:solidFill>
                <a:latin typeface="Segoe UI"/>
                <a:ea typeface="Segoe UI" pitchFamily="34" charset="0"/>
                <a:cs typeface="Segoe UI" pitchFamily="34" charset="0"/>
              </a:endParaRPr>
            </a:p>
          </p:txBody>
        </p:sp>
      </p:grpSp>
      <p:sp>
        <p:nvSpPr>
          <p:cNvPr id="89" name="Title 1">
            <a:extLst>
              <a:ext uri="{FF2B5EF4-FFF2-40B4-BE49-F238E27FC236}">
                <a16:creationId xmlns:a16="http://schemas.microsoft.com/office/drawing/2014/main" id="{59727D2F-778B-467F-9D6E-493E92098012}"/>
              </a:ext>
            </a:extLst>
          </p:cNvPr>
          <p:cNvSpPr txBox="1">
            <a:spLocks/>
          </p:cNvSpPr>
          <p:nvPr/>
        </p:nvSpPr>
        <p:spPr>
          <a:xfrm>
            <a:off x="4433671" y="5515908"/>
            <a:ext cx="1075710" cy="142565"/>
          </a:xfrm>
          <a:prstGeom prst="rect">
            <a:avLst/>
          </a:prstGeom>
          <a:noFill/>
        </p:spPr>
        <p:txBody>
          <a:bodyPr wrap="square" lIns="0" tIns="0" rIns="0" bIns="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102" fontAlgn="base">
              <a:spcAft>
                <a:spcPct val="0"/>
              </a:spcAft>
              <a:defRPr/>
            </a:pPr>
            <a:r>
              <a:rPr lang="en-US" sz="1029" spc="0">
                <a:solidFill>
                  <a:schemeClr val="tx1"/>
                </a:solidFill>
                <a:latin typeface="Segoe UI Semibold"/>
              </a:rPr>
              <a:t>…or on-prem</a:t>
            </a:r>
          </a:p>
        </p:txBody>
      </p:sp>
      <p:sp>
        <p:nvSpPr>
          <p:cNvPr id="90" name="Title 1">
            <a:extLst>
              <a:ext uri="{FF2B5EF4-FFF2-40B4-BE49-F238E27FC236}">
                <a16:creationId xmlns:a16="http://schemas.microsoft.com/office/drawing/2014/main" id="{1DE4B6AB-CAB6-49DD-89AF-3A62D2461ACF}"/>
              </a:ext>
            </a:extLst>
          </p:cNvPr>
          <p:cNvSpPr txBox="1">
            <a:spLocks/>
          </p:cNvSpPr>
          <p:nvPr/>
        </p:nvSpPr>
        <p:spPr>
          <a:xfrm>
            <a:off x="6538618" y="5515908"/>
            <a:ext cx="1075710" cy="142540"/>
          </a:xfrm>
          <a:prstGeom prst="rect">
            <a:avLst/>
          </a:prstGeom>
          <a:noFill/>
        </p:spPr>
        <p:txBody>
          <a:bodyPr wrap="square" lIns="0" tIns="0" rIns="0" bIns="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102" fontAlgn="base">
              <a:spcAft>
                <a:spcPct val="0"/>
              </a:spcAft>
              <a:defRPr/>
            </a:pPr>
            <a:r>
              <a:rPr lang="en-US" sz="1029" spc="0">
                <a:solidFill>
                  <a:schemeClr val="tx1"/>
                </a:solidFill>
                <a:latin typeface="Segoe UI Semibold"/>
              </a:rPr>
              <a:t>and many more…</a:t>
            </a:r>
          </a:p>
        </p:txBody>
      </p:sp>
      <p:pic>
        <p:nvPicPr>
          <p:cNvPr id="18" name="Picture 18" descr="A picture containing plate, drawing&#10;&#10;Description automatically generated">
            <a:extLst>
              <a:ext uri="{FF2B5EF4-FFF2-40B4-BE49-F238E27FC236}">
                <a16:creationId xmlns:a16="http://schemas.microsoft.com/office/drawing/2014/main" id="{E1D80CC1-C87E-4A10-A635-64CD67543FBD}"/>
              </a:ext>
            </a:extLst>
          </p:cNvPr>
          <p:cNvPicPr>
            <a:picLocks noChangeAspect="1"/>
          </p:cNvPicPr>
          <p:nvPr/>
        </p:nvPicPr>
        <p:blipFill>
          <a:blip r:embed="rId4"/>
          <a:stretch>
            <a:fillRect/>
          </a:stretch>
        </p:blipFill>
        <p:spPr>
          <a:xfrm>
            <a:off x="4717529" y="3247945"/>
            <a:ext cx="507993" cy="317511"/>
          </a:xfrm>
          <a:prstGeom prst="rect">
            <a:avLst/>
          </a:prstGeom>
        </p:spPr>
      </p:pic>
      <p:pic>
        <p:nvPicPr>
          <p:cNvPr id="16" name="Picture 18" descr="A picture containing drawing&#10;&#10;Description automatically generated">
            <a:extLst>
              <a:ext uri="{FF2B5EF4-FFF2-40B4-BE49-F238E27FC236}">
                <a16:creationId xmlns:a16="http://schemas.microsoft.com/office/drawing/2014/main" id="{FC000E42-58EF-463B-B910-BEFCDEE16DC9}"/>
              </a:ext>
            </a:extLst>
          </p:cNvPr>
          <p:cNvPicPr>
            <a:picLocks noChangeAspect="1"/>
          </p:cNvPicPr>
          <p:nvPr/>
        </p:nvPicPr>
        <p:blipFill>
          <a:blip r:embed="rId5"/>
          <a:stretch>
            <a:fillRect/>
          </a:stretch>
        </p:blipFill>
        <p:spPr>
          <a:xfrm>
            <a:off x="4559112" y="3949456"/>
            <a:ext cx="810738" cy="473308"/>
          </a:xfrm>
          <a:prstGeom prst="rect">
            <a:avLst/>
          </a:prstGeom>
        </p:spPr>
      </p:pic>
      <p:grpSp>
        <p:nvGrpSpPr>
          <p:cNvPr id="10" name="Group 9">
            <a:extLst>
              <a:ext uri="{FF2B5EF4-FFF2-40B4-BE49-F238E27FC236}">
                <a16:creationId xmlns:a16="http://schemas.microsoft.com/office/drawing/2014/main" id="{CC2C81B0-4951-44DB-9034-EC457166D5F5}"/>
              </a:ext>
            </a:extLst>
          </p:cNvPr>
          <p:cNvGrpSpPr/>
          <p:nvPr/>
        </p:nvGrpSpPr>
        <p:grpSpPr>
          <a:xfrm>
            <a:off x="1053500" y="3121513"/>
            <a:ext cx="1830481" cy="2142649"/>
            <a:chOff x="821937" y="3081942"/>
            <a:chExt cx="1830481" cy="2142649"/>
          </a:xfrm>
        </p:grpSpPr>
        <p:sp>
          <p:nvSpPr>
            <p:cNvPr id="166" name="Rectangle 165">
              <a:extLst>
                <a:ext uri="{FF2B5EF4-FFF2-40B4-BE49-F238E27FC236}">
                  <a16:creationId xmlns:a16="http://schemas.microsoft.com/office/drawing/2014/main" id="{A6D8E4E2-CFCE-49A5-B843-A7CA9094BCDB}"/>
                </a:ext>
              </a:extLst>
            </p:cNvPr>
            <p:cNvSpPr/>
            <p:nvPr/>
          </p:nvSpPr>
          <p:spPr bwMode="auto">
            <a:xfrm>
              <a:off x="1609118" y="3228313"/>
              <a:ext cx="830292"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293" fontAlgn="base">
                <a:lnSpc>
                  <a:spcPct val="90000"/>
                </a:lnSpc>
                <a:spcBef>
                  <a:spcPts val="600"/>
                </a:spcBef>
                <a:spcAft>
                  <a:spcPct val="0"/>
                </a:spcAft>
                <a:defRPr/>
              </a:pPr>
              <a:r>
                <a:rPr lang="en-US" sz="1600" spc="-40">
                  <a:solidFill>
                    <a:schemeClr val="tx2">
                      <a:lumMod val="50000"/>
                    </a:schemeClr>
                  </a:solidFill>
                  <a:latin typeface="Segoe UI Semibold"/>
                </a:rPr>
                <a:t>Bitbucket</a:t>
              </a:r>
            </a:p>
          </p:txBody>
        </p:sp>
        <p:sp>
          <p:nvSpPr>
            <p:cNvPr id="172" name="Rectangle 171">
              <a:extLst>
                <a:ext uri="{FF2B5EF4-FFF2-40B4-BE49-F238E27FC236}">
                  <a16:creationId xmlns:a16="http://schemas.microsoft.com/office/drawing/2014/main" id="{A3EB25B6-EACC-49EB-91ED-694630296A1B}"/>
                </a:ext>
              </a:extLst>
            </p:cNvPr>
            <p:cNvSpPr/>
            <p:nvPr/>
          </p:nvSpPr>
          <p:spPr bwMode="auto">
            <a:xfrm>
              <a:off x="1609119" y="4043507"/>
              <a:ext cx="1043299"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293" fontAlgn="base">
                <a:lnSpc>
                  <a:spcPct val="90000"/>
                </a:lnSpc>
                <a:spcBef>
                  <a:spcPts val="600"/>
                </a:spcBef>
                <a:spcAft>
                  <a:spcPct val="0"/>
                </a:spcAft>
                <a:defRPr/>
              </a:pPr>
              <a:r>
                <a:rPr lang="en-US" sz="1600" spc="-40">
                  <a:solidFill>
                    <a:schemeClr val="tx2">
                      <a:lumMod val="50000"/>
                    </a:schemeClr>
                  </a:solidFill>
                  <a:latin typeface="Segoe UI Semibold"/>
                </a:rPr>
                <a:t>IntelliJ IDEA</a:t>
              </a:r>
            </a:p>
          </p:txBody>
        </p:sp>
        <p:sp>
          <p:nvSpPr>
            <p:cNvPr id="84" name="Oval 83">
              <a:extLst>
                <a:ext uri="{FF2B5EF4-FFF2-40B4-BE49-F238E27FC236}">
                  <a16:creationId xmlns:a16="http://schemas.microsoft.com/office/drawing/2014/main" id="{E6736CB5-F106-4F9F-ADC4-66916C7E67E3}"/>
                </a:ext>
                <a:ext uri="{C183D7F6-B498-43B3-948B-1728B52AA6E4}">
                  <adec:decorative xmlns:adec="http://schemas.microsoft.com/office/drawing/2017/decorative" val="1"/>
                </a:ext>
              </a:extLst>
            </p:cNvPr>
            <p:cNvSpPr/>
            <p:nvPr/>
          </p:nvSpPr>
          <p:spPr bwMode="auto">
            <a:xfrm>
              <a:off x="821937" y="3885379"/>
              <a:ext cx="537855" cy="537855"/>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sp>
          <p:nvSpPr>
            <p:cNvPr id="83" name="Rectangle 82">
              <a:extLst>
                <a:ext uri="{FF2B5EF4-FFF2-40B4-BE49-F238E27FC236}">
                  <a16:creationId xmlns:a16="http://schemas.microsoft.com/office/drawing/2014/main" id="{09357D20-9262-47F0-A630-363AC2E13798}"/>
                </a:ext>
              </a:extLst>
            </p:cNvPr>
            <p:cNvSpPr/>
            <p:nvPr/>
          </p:nvSpPr>
          <p:spPr bwMode="auto">
            <a:xfrm>
              <a:off x="1609119" y="4844864"/>
              <a:ext cx="800860"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293" fontAlgn="base">
                <a:lnSpc>
                  <a:spcPct val="90000"/>
                </a:lnSpc>
                <a:spcBef>
                  <a:spcPts val="600"/>
                </a:spcBef>
                <a:spcAft>
                  <a:spcPct val="0"/>
                </a:spcAft>
                <a:defRPr/>
              </a:pPr>
              <a:r>
                <a:rPr lang="en-US" sz="1600" spc="-40">
                  <a:solidFill>
                    <a:schemeClr val="tx2">
                      <a:lumMod val="50000"/>
                    </a:schemeClr>
                  </a:solidFill>
                  <a:latin typeface="Segoe UI Semibold"/>
                </a:rPr>
                <a:t>PyCharm</a:t>
              </a:r>
            </a:p>
          </p:txBody>
        </p:sp>
        <p:sp>
          <p:nvSpPr>
            <p:cNvPr id="86" name="Oval 85">
              <a:extLst>
                <a:ext uri="{FF2B5EF4-FFF2-40B4-BE49-F238E27FC236}">
                  <a16:creationId xmlns:a16="http://schemas.microsoft.com/office/drawing/2014/main" id="{A00F0129-CEC9-4E43-8F83-0B3EE9D56F60}"/>
                </a:ext>
                <a:ext uri="{C183D7F6-B498-43B3-948B-1728B52AA6E4}">
                  <adec:decorative xmlns:adec="http://schemas.microsoft.com/office/drawing/2017/decorative" val="1"/>
                </a:ext>
              </a:extLst>
            </p:cNvPr>
            <p:cNvSpPr/>
            <p:nvPr/>
          </p:nvSpPr>
          <p:spPr bwMode="auto">
            <a:xfrm>
              <a:off x="821937" y="4686736"/>
              <a:ext cx="537855" cy="537855"/>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sp>
          <p:nvSpPr>
            <p:cNvPr id="80" name="Oval 79">
              <a:extLst>
                <a:ext uri="{FF2B5EF4-FFF2-40B4-BE49-F238E27FC236}">
                  <a16:creationId xmlns:a16="http://schemas.microsoft.com/office/drawing/2014/main" id="{6F1D0E63-D088-4000-B7FC-26A5E22F1394}"/>
                </a:ext>
                <a:ext uri="{C183D7F6-B498-43B3-948B-1728B52AA6E4}">
                  <adec:decorative xmlns:adec="http://schemas.microsoft.com/office/drawing/2017/decorative" val="1"/>
                </a:ext>
              </a:extLst>
            </p:cNvPr>
            <p:cNvSpPr/>
            <p:nvPr/>
          </p:nvSpPr>
          <p:spPr bwMode="auto">
            <a:xfrm>
              <a:off x="821937" y="3081942"/>
              <a:ext cx="537855" cy="537855"/>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pic>
          <p:nvPicPr>
            <p:cNvPr id="2" name="Picture 15" descr="A close up of a logo&#10;&#10;Description automatically generated">
              <a:extLst>
                <a:ext uri="{FF2B5EF4-FFF2-40B4-BE49-F238E27FC236}">
                  <a16:creationId xmlns:a16="http://schemas.microsoft.com/office/drawing/2014/main" id="{161C6F41-A9A9-44ED-ADF3-F499369650A2}"/>
                </a:ext>
              </a:extLst>
            </p:cNvPr>
            <p:cNvPicPr>
              <a:picLocks noChangeAspect="1"/>
            </p:cNvPicPr>
            <p:nvPr/>
          </p:nvPicPr>
          <p:blipFill>
            <a:blip r:embed="rId6"/>
            <a:stretch>
              <a:fillRect/>
            </a:stretch>
          </p:blipFill>
          <p:spPr>
            <a:xfrm>
              <a:off x="960051" y="3183809"/>
              <a:ext cx="261625" cy="309690"/>
            </a:xfrm>
            <a:prstGeom prst="rect">
              <a:avLst/>
            </a:prstGeom>
          </p:spPr>
        </p:pic>
        <p:pic>
          <p:nvPicPr>
            <p:cNvPr id="23" name="Graphic 22">
              <a:extLst>
                <a:ext uri="{FF2B5EF4-FFF2-40B4-BE49-F238E27FC236}">
                  <a16:creationId xmlns:a16="http://schemas.microsoft.com/office/drawing/2014/main" id="{F1431FF7-EB9C-4874-8E5C-B19AB3919C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8914" y="3980897"/>
              <a:ext cx="323895" cy="323895"/>
            </a:xfrm>
            <a:prstGeom prst="rect">
              <a:avLst/>
            </a:prstGeom>
          </p:spPr>
        </p:pic>
        <p:pic>
          <p:nvPicPr>
            <p:cNvPr id="25" name="Graphic 24">
              <a:extLst>
                <a:ext uri="{FF2B5EF4-FFF2-40B4-BE49-F238E27FC236}">
                  <a16:creationId xmlns:a16="http://schemas.microsoft.com/office/drawing/2014/main" id="{A1F5A810-004A-4722-AA0B-C15FA9ED582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7195" y="4801995"/>
              <a:ext cx="307335" cy="307335"/>
            </a:xfrm>
            <a:prstGeom prst="rect">
              <a:avLst/>
            </a:prstGeom>
          </p:spPr>
        </p:pic>
      </p:grpSp>
      <p:pic>
        <p:nvPicPr>
          <p:cNvPr id="20" name="Picture 21" descr="A picture containing drawing, room&#10;&#10;Description automatically generated">
            <a:extLst>
              <a:ext uri="{FF2B5EF4-FFF2-40B4-BE49-F238E27FC236}">
                <a16:creationId xmlns:a16="http://schemas.microsoft.com/office/drawing/2014/main" id="{1D7543D9-327C-4A62-BA47-0A88BDA2EAF9}"/>
              </a:ext>
            </a:extLst>
          </p:cNvPr>
          <p:cNvPicPr>
            <a:picLocks noChangeAspect="1"/>
          </p:cNvPicPr>
          <p:nvPr/>
        </p:nvPicPr>
        <p:blipFill>
          <a:blip r:embed="rId11"/>
          <a:stretch>
            <a:fillRect/>
          </a:stretch>
        </p:blipFill>
        <p:spPr>
          <a:xfrm>
            <a:off x="4782387" y="4794192"/>
            <a:ext cx="364187" cy="358828"/>
          </a:xfrm>
          <a:prstGeom prst="rect">
            <a:avLst/>
          </a:prstGeom>
        </p:spPr>
      </p:pic>
      <p:sp>
        <p:nvSpPr>
          <p:cNvPr id="8" name="Title 1">
            <a:extLst>
              <a:ext uri="{FF2B5EF4-FFF2-40B4-BE49-F238E27FC236}">
                <a16:creationId xmlns:a16="http://schemas.microsoft.com/office/drawing/2014/main" id="{52FE4915-FE7A-4D6E-A910-E155A804FF57}"/>
              </a:ext>
            </a:extLst>
          </p:cNvPr>
          <p:cNvSpPr txBox="1">
            <a:spLocks/>
          </p:cNvSpPr>
          <p:nvPr/>
        </p:nvSpPr>
        <p:spPr>
          <a:xfrm>
            <a:off x="6538618" y="5215904"/>
            <a:ext cx="1075710" cy="142565"/>
          </a:xfrm>
          <a:prstGeom prst="rect">
            <a:avLst/>
          </a:prstGeom>
          <a:noFill/>
        </p:spPr>
        <p:txBody>
          <a:bodyPr wrap="square" lIns="0" tIns="0" rIns="0" bIns="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102" fontAlgn="base">
              <a:spcAft>
                <a:spcPct val="0"/>
              </a:spcAft>
              <a:defRPr/>
            </a:pPr>
            <a:r>
              <a:rPr lang="en-US" sz="1029" spc="0" err="1">
                <a:solidFill>
                  <a:schemeClr val="tx1"/>
                </a:solidFill>
                <a:latin typeface="Segoe UI Semibold"/>
              </a:rPr>
              <a:t>Javascript</a:t>
            </a:r>
            <a:endParaRPr lang="en-US" sz="1029" spc="0">
              <a:solidFill>
                <a:schemeClr val="tx1"/>
              </a:solidFill>
              <a:latin typeface="Segoe UI Semibold"/>
            </a:endParaRPr>
          </a:p>
        </p:txBody>
      </p:sp>
      <p:pic>
        <p:nvPicPr>
          <p:cNvPr id="24" name="Picture 25">
            <a:extLst>
              <a:ext uri="{FF2B5EF4-FFF2-40B4-BE49-F238E27FC236}">
                <a16:creationId xmlns:a16="http://schemas.microsoft.com/office/drawing/2014/main" id="{4F5B99FF-B74B-457F-985C-309E7744F850}"/>
              </a:ext>
            </a:extLst>
          </p:cNvPr>
          <p:cNvPicPr>
            <a:picLocks noChangeAspect="1"/>
          </p:cNvPicPr>
          <p:nvPr/>
        </p:nvPicPr>
        <p:blipFill>
          <a:blip r:embed="rId12"/>
          <a:stretch>
            <a:fillRect/>
          </a:stretch>
        </p:blipFill>
        <p:spPr>
          <a:xfrm>
            <a:off x="6646853" y="3215121"/>
            <a:ext cx="706900" cy="385796"/>
          </a:xfrm>
          <a:prstGeom prst="rect">
            <a:avLst/>
          </a:prstGeom>
        </p:spPr>
      </p:pic>
      <p:pic>
        <p:nvPicPr>
          <p:cNvPr id="5122" name="Picture 2">
            <a:extLst>
              <a:ext uri="{FF2B5EF4-FFF2-40B4-BE49-F238E27FC236}">
                <a16:creationId xmlns:a16="http://schemas.microsoft.com/office/drawing/2014/main" id="{54FD6386-8051-434B-BC53-E9D5530B51E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51490" y="3980897"/>
            <a:ext cx="413502" cy="41350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A picture containing drawing&#10;&#10;Description automatically generated">
            <a:extLst>
              <a:ext uri="{FF2B5EF4-FFF2-40B4-BE49-F238E27FC236}">
                <a16:creationId xmlns:a16="http://schemas.microsoft.com/office/drawing/2014/main" id="{32B79053-DE8B-4179-A396-2F9316E8B73F}"/>
              </a:ext>
            </a:extLst>
          </p:cNvPr>
          <p:cNvPicPr>
            <a:picLocks noChangeAspect="1"/>
          </p:cNvPicPr>
          <p:nvPr/>
        </p:nvPicPr>
        <p:blipFill>
          <a:blip r:embed="rId14"/>
          <a:stretch>
            <a:fillRect/>
          </a:stretch>
        </p:blipFill>
        <p:spPr>
          <a:xfrm>
            <a:off x="6850625" y="4748980"/>
            <a:ext cx="395749" cy="395749"/>
          </a:xfrm>
          <a:prstGeom prst="rect">
            <a:avLst/>
          </a:prstGeom>
        </p:spPr>
      </p:pic>
      <p:sp>
        <p:nvSpPr>
          <p:cNvPr id="17" name="AutoShape 4">
            <a:extLst>
              <a:ext uri="{FF2B5EF4-FFF2-40B4-BE49-F238E27FC236}">
                <a16:creationId xmlns:a16="http://schemas.microsoft.com/office/drawing/2014/main" id="{B2C3E4D0-F625-479E-8FBE-A133D23CBB12}"/>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4" name="Group 13">
            <a:extLst>
              <a:ext uri="{FF2B5EF4-FFF2-40B4-BE49-F238E27FC236}">
                <a16:creationId xmlns:a16="http://schemas.microsoft.com/office/drawing/2014/main" id="{2D3C5850-B504-4BEB-ABCD-A7DDCF4AAEC6}"/>
              </a:ext>
            </a:extLst>
          </p:cNvPr>
          <p:cNvGrpSpPr/>
          <p:nvPr/>
        </p:nvGrpSpPr>
        <p:grpSpPr>
          <a:xfrm>
            <a:off x="9195594" y="3072032"/>
            <a:ext cx="1787840" cy="2154406"/>
            <a:chOff x="8519012" y="3070185"/>
            <a:chExt cx="1787840" cy="2154406"/>
          </a:xfrm>
        </p:grpSpPr>
        <p:sp>
          <p:nvSpPr>
            <p:cNvPr id="103" name="Rectangle 102">
              <a:extLst>
                <a:ext uri="{FF2B5EF4-FFF2-40B4-BE49-F238E27FC236}">
                  <a16:creationId xmlns:a16="http://schemas.microsoft.com/office/drawing/2014/main" id="{B13C180C-2B3B-46B5-81DF-68980C459815}"/>
                </a:ext>
              </a:extLst>
            </p:cNvPr>
            <p:cNvSpPr/>
            <p:nvPr/>
          </p:nvSpPr>
          <p:spPr bwMode="auto">
            <a:xfrm>
              <a:off x="9306193" y="3228313"/>
              <a:ext cx="878638"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293" fontAlgn="base">
                <a:lnSpc>
                  <a:spcPct val="90000"/>
                </a:lnSpc>
                <a:spcBef>
                  <a:spcPts val="600"/>
                </a:spcBef>
                <a:spcAft>
                  <a:spcPct val="0"/>
                </a:spcAft>
                <a:defRPr/>
              </a:pPr>
              <a:r>
                <a:rPr lang="en-US" sz="1600" spc="-40">
                  <a:solidFill>
                    <a:schemeClr val="tx2">
                      <a:lumMod val="50000"/>
                    </a:schemeClr>
                  </a:solidFill>
                  <a:latin typeface="Segoe UI Semibold"/>
                </a:rPr>
                <a:t>Serverless</a:t>
              </a:r>
            </a:p>
          </p:txBody>
        </p:sp>
        <p:sp>
          <p:nvSpPr>
            <p:cNvPr id="104" name="Rectangle 103">
              <a:extLst>
                <a:ext uri="{FF2B5EF4-FFF2-40B4-BE49-F238E27FC236}">
                  <a16:creationId xmlns:a16="http://schemas.microsoft.com/office/drawing/2014/main" id="{9351CFC2-0820-4202-8263-C26375C9FBD0}"/>
                </a:ext>
              </a:extLst>
            </p:cNvPr>
            <p:cNvSpPr/>
            <p:nvPr/>
          </p:nvSpPr>
          <p:spPr bwMode="auto">
            <a:xfrm>
              <a:off x="9306193" y="4043507"/>
              <a:ext cx="1000659"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293" fontAlgn="base">
                <a:lnSpc>
                  <a:spcPct val="90000"/>
                </a:lnSpc>
                <a:spcBef>
                  <a:spcPts val="600"/>
                </a:spcBef>
                <a:spcAft>
                  <a:spcPct val="0"/>
                </a:spcAft>
                <a:defRPr/>
              </a:pPr>
              <a:r>
                <a:rPr lang="en-US" sz="1600" spc="-40">
                  <a:solidFill>
                    <a:schemeClr val="tx2">
                      <a:lumMod val="50000"/>
                    </a:schemeClr>
                  </a:solidFill>
                  <a:latin typeface="Segoe UI Semibold"/>
                </a:rPr>
                <a:t>Kubernetes</a:t>
              </a:r>
            </a:p>
          </p:txBody>
        </p:sp>
        <p:sp>
          <p:nvSpPr>
            <p:cNvPr id="108" name="Rectangle 107">
              <a:extLst>
                <a:ext uri="{FF2B5EF4-FFF2-40B4-BE49-F238E27FC236}">
                  <a16:creationId xmlns:a16="http://schemas.microsoft.com/office/drawing/2014/main" id="{BDC3FAD4-D4FE-432F-B891-125F9FC6DAEE}"/>
                </a:ext>
              </a:extLst>
            </p:cNvPr>
            <p:cNvSpPr/>
            <p:nvPr/>
          </p:nvSpPr>
          <p:spPr bwMode="auto">
            <a:xfrm>
              <a:off x="9306193" y="4844864"/>
              <a:ext cx="942374"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293" fontAlgn="base">
                <a:lnSpc>
                  <a:spcPct val="90000"/>
                </a:lnSpc>
                <a:spcBef>
                  <a:spcPts val="600"/>
                </a:spcBef>
                <a:spcAft>
                  <a:spcPct val="0"/>
                </a:spcAft>
                <a:defRPr/>
              </a:pPr>
              <a:r>
                <a:rPr lang="en-US" sz="1600" spc="-40">
                  <a:solidFill>
                    <a:schemeClr val="tx2">
                      <a:lumMod val="50000"/>
                    </a:schemeClr>
                  </a:solidFill>
                  <a:latin typeface="Segoe UI Semibold"/>
                </a:rPr>
                <a:t>Bare metal</a:t>
              </a:r>
            </a:p>
          </p:txBody>
        </p:sp>
        <p:grpSp>
          <p:nvGrpSpPr>
            <p:cNvPr id="11" name="Group 10" descr="Power Virtual Agents&#10;">
              <a:extLst>
                <a:ext uri="{FF2B5EF4-FFF2-40B4-BE49-F238E27FC236}">
                  <a16:creationId xmlns:a16="http://schemas.microsoft.com/office/drawing/2014/main" id="{6B055147-86BE-4E80-A446-F17387ED1532}"/>
                </a:ext>
              </a:extLst>
            </p:cNvPr>
            <p:cNvGrpSpPr/>
            <p:nvPr/>
          </p:nvGrpSpPr>
          <p:grpSpPr>
            <a:xfrm>
              <a:off x="8519012" y="4686736"/>
              <a:ext cx="537855" cy="537855"/>
              <a:chOff x="9250313" y="3937192"/>
              <a:chExt cx="548640" cy="548640"/>
            </a:xfrm>
          </p:grpSpPr>
          <p:sp>
            <p:nvSpPr>
              <p:cNvPr id="110" name="Oval 109">
                <a:extLst>
                  <a:ext uri="{FF2B5EF4-FFF2-40B4-BE49-F238E27FC236}">
                    <a16:creationId xmlns:a16="http://schemas.microsoft.com/office/drawing/2014/main" id="{F6EC508E-F294-419D-A6AF-89FBDC82F944}"/>
                  </a:ext>
                  <a:ext uri="{C183D7F6-B498-43B3-948B-1728B52AA6E4}">
                    <adec:decorative xmlns:adec="http://schemas.microsoft.com/office/drawing/2017/decorative" val="1"/>
                  </a:ext>
                </a:extLst>
              </p:cNvPr>
              <p:cNvSpPr/>
              <p:nvPr/>
            </p:nvSpPr>
            <p:spPr bwMode="auto">
              <a:xfrm>
                <a:off x="9250313" y="3937192"/>
                <a:ext cx="548640" cy="548640"/>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pic>
            <p:nvPicPr>
              <p:cNvPr id="175" name="Picture 174" descr="A picture containing drawing&#10;&#10;Description automatically generated">
                <a:extLst>
                  <a:ext uri="{FF2B5EF4-FFF2-40B4-BE49-F238E27FC236}">
                    <a16:creationId xmlns:a16="http://schemas.microsoft.com/office/drawing/2014/main" id="{F68A4FBF-5837-4E16-AAC7-CF2DCDC20CE7}"/>
                  </a:ext>
                </a:extLst>
              </p:cNvPr>
              <p:cNvPicPr>
                <a:picLocks noChangeAspect="1"/>
              </p:cNvPicPr>
              <p:nvPr/>
            </p:nvPicPr>
            <p:blipFill>
              <a:blip r:embed="rId15">
                <a:duotone>
                  <a:prstClr val="black"/>
                  <a:schemeClr val="accent2">
                    <a:tint val="45000"/>
                    <a:satMod val="400000"/>
                  </a:schemeClr>
                </a:duotone>
                <a:extLst>
                  <a:ext uri="{BEBA8EAE-BF5A-486C-A8C5-ECC9F3942E4B}">
                    <a14:imgProps xmlns:a14="http://schemas.microsoft.com/office/drawing/2010/main">
                      <a14:imgLayer r:embed="rId1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350776" y="4037655"/>
                <a:ext cx="347715" cy="347715"/>
              </a:xfrm>
              <a:prstGeom prst="rect">
                <a:avLst/>
              </a:prstGeom>
            </p:spPr>
          </p:pic>
        </p:grpSp>
        <p:sp>
          <p:nvSpPr>
            <p:cNvPr id="106" name="Oval 105">
              <a:extLst>
                <a:ext uri="{FF2B5EF4-FFF2-40B4-BE49-F238E27FC236}">
                  <a16:creationId xmlns:a16="http://schemas.microsoft.com/office/drawing/2014/main" id="{5367C328-5D7E-4190-BFA5-37DE0DDF6D7B}"/>
                </a:ext>
                <a:ext uri="{C183D7F6-B498-43B3-948B-1728B52AA6E4}">
                  <adec:decorative xmlns:adec="http://schemas.microsoft.com/office/drawing/2017/decorative" val="1"/>
                </a:ext>
              </a:extLst>
            </p:cNvPr>
            <p:cNvSpPr/>
            <p:nvPr/>
          </p:nvSpPr>
          <p:spPr bwMode="auto">
            <a:xfrm>
              <a:off x="8519012" y="3885379"/>
              <a:ext cx="537855" cy="537855"/>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sp>
          <p:nvSpPr>
            <p:cNvPr id="101" name="Oval 100">
              <a:extLst>
                <a:ext uri="{FF2B5EF4-FFF2-40B4-BE49-F238E27FC236}">
                  <a16:creationId xmlns:a16="http://schemas.microsoft.com/office/drawing/2014/main" id="{C2CE1614-888C-4D53-BD47-4EB7B2036C92}"/>
                </a:ext>
                <a:ext uri="{C183D7F6-B498-43B3-948B-1728B52AA6E4}">
                  <adec:decorative xmlns:adec="http://schemas.microsoft.com/office/drawing/2017/decorative" val="1"/>
                </a:ext>
              </a:extLst>
            </p:cNvPr>
            <p:cNvSpPr/>
            <p:nvPr/>
          </p:nvSpPr>
          <p:spPr bwMode="auto">
            <a:xfrm>
              <a:off x="8519012" y="3070185"/>
              <a:ext cx="537855" cy="537855"/>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pic>
          <p:nvPicPr>
            <p:cNvPr id="21" name="Graphic 20">
              <a:extLst>
                <a:ext uri="{FF2B5EF4-FFF2-40B4-BE49-F238E27FC236}">
                  <a16:creationId xmlns:a16="http://schemas.microsoft.com/office/drawing/2014/main" id="{A1DE7D84-195D-477E-B945-B2D45DE10A2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617500" y="3981252"/>
              <a:ext cx="333219" cy="323540"/>
            </a:xfrm>
            <a:prstGeom prst="rect">
              <a:avLst/>
            </a:prstGeom>
          </p:spPr>
        </p:pic>
        <p:pic>
          <p:nvPicPr>
            <p:cNvPr id="13" name="Picture 13">
              <a:extLst>
                <a:ext uri="{FF2B5EF4-FFF2-40B4-BE49-F238E27FC236}">
                  <a16:creationId xmlns:a16="http://schemas.microsoft.com/office/drawing/2014/main" id="{CFE19A1F-8321-4F0F-957D-F2016560EC5E}"/>
                </a:ext>
              </a:extLst>
            </p:cNvPr>
            <p:cNvPicPr>
              <a:picLocks noChangeAspect="1"/>
            </p:cNvPicPr>
            <p:nvPr/>
          </p:nvPicPr>
          <p:blipFill>
            <a:blip r:embed="rId19"/>
            <a:stretch>
              <a:fillRect/>
            </a:stretch>
          </p:blipFill>
          <p:spPr>
            <a:xfrm>
              <a:off x="8679489" y="3183809"/>
              <a:ext cx="199578" cy="337417"/>
            </a:xfrm>
            <a:prstGeom prst="rect">
              <a:avLst/>
            </a:prstGeom>
          </p:spPr>
        </p:pic>
      </p:grpSp>
      <p:sp>
        <p:nvSpPr>
          <p:cNvPr id="3" name="AutoShape 2">
            <a:extLst>
              <a:ext uri="{FF2B5EF4-FFF2-40B4-BE49-F238E27FC236}">
                <a16:creationId xmlns:a16="http://schemas.microsoft.com/office/drawing/2014/main" id="{9ED2156F-C3B5-4B9E-A944-E528A9747F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1327412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152067-EF7C-490B-B355-C60C59A3CF95}"/>
              </a:ext>
              <a:ext uri="{C183D7F6-B498-43B3-948B-1728B52AA6E4}">
                <adec:decorative xmlns:adec="http://schemas.microsoft.com/office/drawing/2017/decorative" val="1"/>
              </a:ext>
            </a:extLst>
          </p:cNvPr>
          <p:cNvSpPr/>
          <p:nvPr/>
        </p:nvSpPr>
        <p:spPr bwMode="auto">
          <a:xfrm>
            <a:off x="3910965" y="2535663"/>
            <a:ext cx="4268912" cy="3324622"/>
          </a:xfrm>
          <a:prstGeom prst="rect">
            <a:avLst/>
          </a:prstGeom>
          <a:solidFill>
            <a:schemeClr val="bg1"/>
          </a:solidFill>
          <a:ln>
            <a:noFill/>
            <a:headEnd type="none" w="med" len="med"/>
            <a:tailEnd type="none" w="med" len="med"/>
          </a:ln>
          <a:effectLst>
            <a:outerShdw blurRad="254000" dist="50800" dir="2700000" sx="101000" sy="101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2">
                  <a:lumMod val="50000"/>
                </a:schemeClr>
              </a:solidFill>
              <a:ea typeface="Segoe UI" pitchFamily="34" charset="0"/>
              <a:cs typeface="Segoe UI" pitchFamily="34" charset="0"/>
            </a:endParaRPr>
          </a:p>
        </p:txBody>
      </p:sp>
      <p:grpSp>
        <p:nvGrpSpPr>
          <p:cNvPr id="2" name="Group 1">
            <a:extLst>
              <a:ext uri="{FF2B5EF4-FFF2-40B4-BE49-F238E27FC236}">
                <a16:creationId xmlns:a16="http://schemas.microsoft.com/office/drawing/2014/main" id="{4B244821-5FD6-4687-A441-8759CE1047E3}"/>
              </a:ext>
            </a:extLst>
          </p:cNvPr>
          <p:cNvGrpSpPr/>
          <p:nvPr/>
        </p:nvGrpSpPr>
        <p:grpSpPr>
          <a:xfrm>
            <a:off x="1051560" y="3118104"/>
            <a:ext cx="2441033" cy="2154406"/>
            <a:chOff x="821937" y="3070185"/>
            <a:chExt cx="2441033" cy="2154406"/>
          </a:xfrm>
        </p:grpSpPr>
        <p:grpSp>
          <p:nvGrpSpPr>
            <p:cNvPr id="8" name="Group 7" descr="GitHub&#10;">
              <a:extLst>
                <a:ext uri="{FF2B5EF4-FFF2-40B4-BE49-F238E27FC236}">
                  <a16:creationId xmlns:a16="http://schemas.microsoft.com/office/drawing/2014/main" id="{70CCCC46-C4F2-41EC-A210-686918623641}"/>
                </a:ext>
              </a:extLst>
            </p:cNvPr>
            <p:cNvGrpSpPr/>
            <p:nvPr/>
          </p:nvGrpSpPr>
          <p:grpSpPr>
            <a:xfrm>
              <a:off x="821937" y="3070185"/>
              <a:ext cx="537855" cy="537855"/>
              <a:chOff x="461913" y="2535112"/>
              <a:chExt cx="548640" cy="548640"/>
            </a:xfrm>
          </p:grpSpPr>
          <p:sp>
            <p:nvSpPr>
              <p:cNvPr id="77" name="Oval 76">
                <a:extLst>
                  <a:ext uri="{FF2B5EF4-FFF2-40B4-BE49-F238E27FC236}">
                    <a16:creationId xmlns:a16="http://schemas.microsoft.com/office/drawing/2014/main" id="{9371C1EE-CEC7-45A8-9EAE-D4917E952731}"/>
                  </a:ext>
                  <a:ext uri="{C183D7F6-B498-43B3-948B-1728B52AA6E4}">
                    <adec:decorative xmlns:adec="http://schemas.microsoft.com/office/drawing/2017/decorative" val="1"/>
                  </a:ext>
                </a:extLst>
              </p:cNvPr>
              <p:cNvSpPr/>
              <p:nvPr/>
            </p:nvSpPr>
            <p:spPr bwMode="auto">
              <a:xfrm>
                <a:off x="461913" y="2535112"/>
                <a:ext cx="548640" cy="548640"/>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pic>
            <p:nvPicPr>
              <p:cNvPr id="148" name="Graphic 147" descr="GitHub logo">
                <a:extLst>
                  <a:ext uri="{FF2B5EF4-FFF2-40B4-BE49-F238E27FC236}">
                    <a16:creationId xmlns:a16="http://schemas.microsoft.com/office/drawing/2014/main" id="{400EAB93-7EC0-4EED-984A-3643237CE8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4139" y="2612348"/>
                <a:ext cx="404188" cy="394168"/>
              </a:xfrm>
              <a:prstGeom prst="rect">
                <a:avLst/>
              </a:prstGeom>
            </p:spPr>
          </p:pic>
        </p:grpSp>
        <p:sp>
          <p:nvSpPr>
            <p:cNvPr id="166" name="Rectangle 165">
              <a:extLst>
                <a:ext uri="{FF2B5EF4-FFF2-40B4-BE49-F238E27FC236}">
                  <a16:creationId xmlns:a16="http://schemas.microsoft.com/office/drawing/2014/main" id="{A6D8E4E2-CFCE-49A5-B843-A7CA9094BCDB}"/>
                </a:ext>
              </a:extLst>
            </p:cNvPr>
            <p:cNvSpPr/>
            <p:nvPr/>
          </p:nvSpPr>
          <p:spPr bwMode="auto">
            <a:xfrm>
              <a:off x="1609118" y="3228313"/>
              <a:ext cx="632866"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293" fontAlgn="base">
                <a:lnSpc>
                  <a:spcPct val="90000"/>
                </a:lnSpc>
                <a:spcBef>
                  <a:spcPts val="600"/>
                </a:spcBef>
                <a:spcAft>
                  <a:spcPct val="0"/>
                </a:spcAft>
                <a:defRPr/>
              </a:pPr>
              <a:r>
                <a:rPr lang="en-US" sz="1600" spc="-40">
                  <a:solidFill>
                    <a:schemeClr val="tx2">
                      <a:lumMod val="50000"/>
                    </a:schemeClr>
                  </a:solidFill>
                  <a:latin typeface="Segoe UI Semibold"/>
                </a:rPr>
                <a:t>GitHub</a:t>
              </a:r>
            </a:p>
          </p:txBody>
        </p:sp>
        <p:sp>
          <p:nvSpPr>
            <p:cNvPr id="172" name="Rectangle 171">
              <a:extLst>
                <a:ext uri="{FF2B5EF4-FFF2-40B4-BE49-F238E27FC236}">
                  <a16:creationId xmlns:a16="http://schemas.microsoft.com/office/drawing/2014/main" id="{A3EB25B6-EACC-49EB-91ED-694630296A1B}"/>
                </a:ext>
              </a:extLst>
            </p:cNvPr>
            <p:cNvSpPr/>
            <p:nvPr/>
          </p:nvSpPr>
          <p:spPr bwMode="auto">
            <a:xfrm>
              <a:off x="1609119" y="4043507"/>
              <a:ext cx="1140890"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293" fontAlgn="base">
                <a:lnSpc>
                  <a:spcPct val="90000"/>
                </a:lnSpc>
                <a:spcBef>
                  <a:spcPts val="600"/>
                </a:spcBef>
                <a:spcAft>
                  <a:spcPct val="0"/>
                </a:spcAft>
                <a:defRPr/>
              </a:pPr>
              <a:r>
                <a:rPr lang="en-US" sz="1600" spc="-40">
                  <a:solidFill>
                    <a:schemeClr val="tx2">
                      <a:lumMod val="50000"/>
                    </a:schemeClr>
                  </a:solidFill>
                  <a:latin typeface="Segoe UI Semibold"/>
                </a:rPr>
                <a:t>Visual Studio</a:t>
              </a:r>
            </a:p>
          </p:txBody>
        </p:sp>
        <p:grpSp>
          <p:nvGrpSpPr>
            <p:cNvPr id="9" name="Group 8" descr="Visual Studio&#10;">
              <a:extLst>
                <a:ext uri="{FF2B5EF4-FFF2-40B4-BE49-F238E27FC236}">
                  <a16:creationId xmlns:a16="http://schemas.microsoft.com/office/drawing/2014/main" id="{C3137D4F-6E76-40B4-A4A9-68F6186D7D2F}"/>
                </a:ext>
              </a:extLst>
            </p:cNvPr>
            <p:cNvGrpSpPr/>
            <p:nvPr/>
          </p:nvGrpSpPr>
          <p:grpSpPr>
            <a:xfrm>
              <a:off x="821937" y="3885379"/>
              <a:ext cx="537855" cy="537855"/>
              <a:chOff x="461913" y="3236152"/>
              <a:chExt cx="548640" cy="548640"/>
            </a:xfrm>
          </p:grpSpPr>
          <p:sp>
            <p:nvSpPr>
              <p:cNvPr id="84" name="Oval 83">
                <a:extLst>
                  <a:ext uri="{FF2B5EF4-FFF2-40B4-BE49-F238E27FC236}">
                    <a16:creationId xmlns:a16="http://schemas.microsoft.com/office/drawing/2014/main" id="{E6736CB5-F106-4F9F-ADC4-66916C7E67E3}"/>
                  </a:ext>
                  <a:ext uri="{C183D7F6-B498-43B3-948B-1728B52AA6E4}">
                    <adec:decorative xmlns:adec="http://schemas.microsoft.com/office/drawing/2017/decorative" val="1"/>
                  </a:ext>
                </a:extLst>
              </p:cNvPr>
              <p:cNvSpPr/>
              <p:nvPr/>
            </p:nvSpPr>
            <p:spPr bwMode="auto">
              <a:xfrm>
                <a:off x="461913" y="3236152"/>
                <a:ext cx="548640" cy="548640"/>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pic>
            <p:nvPicPr>
              <p:cNvPr id="91" name="Graphic 90">
                <a:extLst>
                  <a:ext uri="{FF2B5EF4-FFF2-40B4-BE49-F238E27FC236}">
                    <a16:creationId xmlns:a16="http://schemas.microsoft.com/office/drawing/2014/main" id="{279E6FA8-C717-4CDB-9337-BFFAB6E0681E}"/>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2353" y="3356592"/>
                <a:ext cx="307760" cy="307760"/>
              </a:xfrm>
              <a:prstGeom prst="rect">
                <a:avLst/>
              </a:prstGeom>
            </p:spPr>
          </p:pic>
        </p:grpSp>
        <p:sp>
          <p:nvSpPr>
            <p:cNvPr id="83" name="Rectangle 82">
              <a:extLst>
                <a:ext uri="{FF2B5EF4-FFF2-40B4-BE49-F238E27FC236}">
                  <a16:creationId xmlns:a16="http://schemas.microsoft.com/office/drawing/2014/main" id="{09357D20-9262-47F0-A630-363AC2E13798}"/>
                </a:ext>
              </a:extLst>
            </p:cNvPr>
            <p:cNvSpPr/>
            <p:nvPr/>
          </p:nvSpPr>
          <p:spPr bwMode="auto">
            <a:xfrm>
              <a:off x="1609119" y="4844864"/>
              <a:ext cx="1653851"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293" fontAlgn="base">
                <a:lnSpc>
                  <a:spcPct val="90000"/>
                </a:lnSpc>
                <a:spcBef>
                  <a:spcPts val="600"/>
                </a:spcBef>
                <a:spcAft>
                  <a:spcPct val="0"/>
                </a:spcAft>
                <a:defRPr/>
              </a:pPr>
              <a:r>
                <a:rPr lang="en-US" sz="1600" spc="-40">
                  <a:solidFill>
                    <a:schemeClr val="tx2">
                      <a:lumMod val="50000"/>
                    </a:schemeClr>
                  </a:solidFill>
                  <a:latin typeface="Segoe UI Semibold"/>
                </a:rPr>
                <a:t>Visual Studio Code</a:t>
              </a:r>
            </a:p>
          </p:txBody>
        </p:sp>
        <p:grpSp>
          <p:nvGrpSpPr>
            <p:cNvPr id="10" name="Group 9" descr="Visual Studio Code&#10;">
              <a:extLst>
                <a:ext uri="{FF2B5EF4-FFF2-40B4-BE49-F238E27FC236}">
                  <a16:creationId xmlns:a16="http://schemas.microsoft.com/office/drawing/2014/main" id="{7FAF8E78-8FEE-45EA-8731-D80545304B56}"/>
                </a:ext>
              </a:extLst>
            </p:cNvPr>
            <p:cNvGrpSpPr/>
            <p:nvPr/>
          </p:nvGrpSpPr>
          <p:grpSpPr>
            <a:xfrm>
              <a:off x="821937" y="4686736"/>
              <a:ext cx="537855" cy="537855"/>
              <a:chOff x="461913" y="3937192"/>
              <a:chExt cx="548640" cy="548640"/>
            </a:xfrm>
          </p:grpSpPr>
          <p:sp>
            <p:nvSpPr>
              <p:cNvPr id="86" name="Oval 85">
                <a:extLst>
                  <a:ext uri="{FF2B5EF4-FFF2-40B4-BE49-F238E27FC236}">
                    <a16:creationId xmlns:a16="http://schemas.microsoft.com/office/drawing/2014/main" id="{A00F0129-CEC9-4E43-8F83-0B3EE9D56F60}"/>
                  </a:ext>
                  <a:ext uri="{C183D7F6-B498-43B3-948B-1728B52AA6E4}">
                    <adec:decorative xmlns:adec="http://schemas.microsoft.com/office/drawing/2017/decorative" val="1"/>
                  </a:ext>
                </a:extLst>
              </p:cNvPr>
              <p:cNvSpPr/>
              <p:nvPr/>
            </p:nvSpPr>
            <p:spPr bwMode="auto">
              <a:xfrm>
                <a:off x="461913" y="3937192"/>
                <a:ext cx="548640" cy="548640"/>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pic>
            <p:nvPicPr>
              <p:cNvPr id="92" name="Picture 4">
                <a:extLst>
                  <a:ext uri="{FF2B5EF4-FFF2-40B4-BE49-F238E27FC236}">
                    <a16:creationId xmlns:a16="http://schemas.microsoft.com/office/drawing/2014/main" id="{96B19BEA-2EFC-4043-BAD7-C03144B0E1D6}"/>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2353" y="4057632"/>
                <a:ext cx="307760" cy="30776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9" name="Group 38">
            <a:extLst>
              <a:ext uri="{FF2B5EF4-FFF2-40B4-BE49-F238E27FC236}">
                <a16:creationId xmlns:a16="http://schemas.microsoft.com/office/drawing/2014/main" id="{8A45577E-D528-4B06-956D-812BFCED22AA}"/>
              </a:ext>
              <a:ext uri="{C183D7F6-B498-43B3-948B-1728B52AA6E4}">
                <adec:decorative xmlns:adec="http://schemas.microsoft.com/office/drawing/2017/decorative" val="1"/>
              </a:ext>
            </a:extLst>
          </p:cNvPr>
          <p:cNvGrpSpPr/>
          <p:nvPr/>
        </p:nvGrpSpPr>
        <p:grpSpPr>
          <a:xfrm>
            <a:off x="5260575" y="1396926"/>
            <a:ext cx="693180" cy="630797"/>
            <a:chOff x="5948279" y="5259010"/>
            <a:chExt cx="539917" cy="491325"/>
          </a:xfrm>
        </p:grpSpPr>
        <p:sp>
          <p:nvSpPr>
            <p:cNvPr id="141" name="Freeform: Shape 140">
              <a:extLst>
                <a:ext uri="{FF2B5EF4-FFF2-40B4-BE49-F238E27FC236}">
                  <a16:creationId xmlns:a16="http://schemas.microsoft.com/office/drawing/2014/main" id="{3512A731-F13B-4149-8F70-68673B5C7969}"/>
                </a:ext>
              </a:extLst>
            </p:cNvPr>
            <p:cNvSpPr/>
            <p:nvPr/>
          </p:nvSpPr>
          <p:spPr>
            <a:xfrm>
              <a:off x="5948279" y="5539767"/>
              <a:ext cx="539917" cy="210568"/>
            </a:xfrm>
            <a:custGeom>
              <a:avLst/>
              <a:gdLst>
                <a:gd name="connsiteX0" fmla="*/ 30295 w 539917"/>
                <a:gd name="connsiteY0" fmla="*/ 600 h 210568"/>
                <a:gd name="connsiteX1" fmla="*/ 267859 w 539917"/>
                <a:gd name="connsiteY1" fmla="*/ 154776 h 210568"/>
                <a:gd name="connsiteX2" fmla="*/ 509622 w 539917"/>
                <a:gd name="connsiteY2" fmla="*/ 0 h 210568"/>
                <a:gd name="connsiteX3" fmla="*/ 539917 w 539917"/>
                <a:gd name="connsiteY3" fmla="*/ 35395 h 210568"/>
                <a:gd name="connsiteX4" fmla="*/ 267859 w 539917"/>
                <a:gd name="connsiteY4" fmla="*/ 210568 h 210568"/>
                <a:gd name="connsiteX5" fmla="*/ 0 w 539917"/>
                <a:gd name="connsiteY5" fmla="*/ 35395 h 210568"/>
                <a:gd name="connsiteX6" fmla="*/ 30295 w 539917"/>
                <a:gd name="connsiteY6" fmla="*/ 600 h 210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917" h="210568">
                  <a:moveTo>
                    <a:pt x="30295" y="600"/>
                  </a:moveTo>
                  <a:lnTo>
                    <a:pt x="267859" y="154776"/>
                  </a:lnTo>
                  <a:lnTo>
                    <a:pt x="509622" y="0"/>
                  </a:lnTo>
                  <a:lnTo>
                    <a:pt x="539917" y="35395"/>
                  </a:lnTo>
                  <a:lnTo>
                    <a:pt x="267859" y="210568"/>
                  </a:lnTo>
                  <a:lnTo>
                    <a:pt x="0" y="35395"/>
                  </a:lnTo>
                  <a:lnTo>
                    <a:pt x="30295" y="600"/>
                  </a:lnTo>
                  <a:close/>
                </a:path>
              </a:pathLst>
            </a:custGeom>
            <a:solidFill>
              <a:srgbClr val="00BCF2"/>
            </a:solidFill>
            <a:ln w="29633" cap="flat">
              <a:noFill/>
              <a:prstDash val="solid"/>
              <a:miter/>
            </a:ln>
          </p:spPr>
          <p:style>
            <a:lnRef idx="0">
              <a:scrgbClr r="0" g="0" b="0"/>
            </a:lnRef>
            <a:fillRef idx="0">
              <a:scrgbClr r="0" g="0" b="0"/>
            </a:fillRef>
            <a:effectRef idx="0">
              <a:scrgbClr r="0" g="0" b="0"/>
            </a:effectRef>
            <a:fontRef idx="major"/>
          </p:style>
          <p:txBody>
            <a:bodyPr rtlCol="0" anchor="ctr"/>
            <a:lstStyle/>
            <a:p>
              <a:pPr defTabSz="896386">
                <a:defRPr/>
              </a:pPr>
              <a:endParaRPr lang="en-US" kern="0">
                <a:latin typeface="Segoe UI Semibold"/>
              </a:endParaRPr>
            </a:p>
          </p:txBody>
        </p:sp>
        <p:sp>
          <p:nvSpPr>
            <p:cNvPr id="142" name="Freeform: Shape 141">
              <a:extLst>
                <a:ext uri="{FF2B5EF4-FFF2-40B4-BE49-F238E27FC236}">
                  <a16:creationId xmlns:a16="http://schemas.microsoft.com/office/drawing/2014/main" id="{1096C273-8260-4A08-9CBA-00A268F6171C}"/>
                </a:ext>
              </a:extLst>
            </p:cNvPr>
            <p:cNvSpPr/>
            <p:nvPr/>
          </p:nvSpPr>
          <p:spPr>
            <a:xfrm>
              <a:off x="5996571" y="5259010"/>
              <a:ext cx="443631" cy="403438"/>
            </a:xfrm>
            <a:custGeom>
              <a:avLst/>
              <a:gdLst>
                <a:gd name="connsiteX0" fmla="*/ 0 w 443631"/>
                <a:gd name="connsiteY0" fmla="*/ 261560 h 403438"/>
                <a:gd name="connsiteX1" fmla="*/ 219566 w 443631"/>
                <a:gd name="connsiteY1" fmla="*/ 0 h 403438"/>
                <a:gd name="connsiteX2" fmla="*/ 443632 w 443631"/>
                <a:gd name="connsiteY2" fmla="*/ 261860 h 403438"/>
                <a:gd name="connsiteX3" fmla="*/ 219566 w 443631"/>
                <a:gd name="connsiteY3" fmla="*/ 403439 h 403438"/>
                <a:gd name="connsiteX4" fmla="*/ 0 w 443631"/>
                <a:gd name="connsiteY4" fmla="*/ 261560 h 40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631" h="403438">
                  <a:moveTo>
                    <a:pt x="0" y="261560"/>
                  </a:moveTo>
                  <a:lnTo>
                    <a:pt x="219566" y="0"/>
                  </a:lnTo>
                  <a:lnTo>
                    <a:pt x="443632" y="261860"/>
                  </a:lnTo>
                  <a:lnTo>
                    <a:pt x="219566" y="403439"/>
                  </a:lnTo>
                  <a:lnTo>
                    <a:pt x="0" y="261560"/>
                  </a:lnTo>
                  <a:close/>
                </a:path>
              </a:pathLst>
            </a:custGeom>
            <a:solidFill>
              <a:srgbClr val="FFFFFF"/>
            </a:solidFill>
            <a:ln w="29633" cap="flat">
              <a:noFill/>
              <a:prstDash val="solid"/>
              <a:miter/>
            </a:ln>
          </p:spPr>
          <p:style>
            <a:lnRef idx="0">
              <a:scrgbClr r="0" g="0" b="0"/>
            </a:lnRef>
            <a:fillRef idx="0">
              <a:scrgbClr r="0" g="0" b="0"/>
            </a:fillRef>
            <a:effectRef idx="0">
              <a:scrgbClr r="0" g="0" b="0"/>
            </a:effectRef>
            <a:fontRef idx="major"/>
          </p:style>
          <p:txBody>
            <a:bodyPr rtlCol="0" anchor="ctr"/>
            <a:lstStyle/>
            <a:p>
              <a:pPr defTabSz="896386">
                <a:defRPr/>
              </a:pPr>
              <a:endParaRPr lang="en-US" kern="0">
                <a:latin typeface="Segoe UI Semibold"/>
              </a:endParaRPr>
            </a:p>
          </p:txBody>
        </p:sp>
        <p:sp>
          <p:nvSpPr>
            <p:cNvPr id="143" name="Freeform: Shape 142">
              <a:extLst>
                <a:ext uri="{FF2B5EF4-FFF2-40B4-BE49-F238E27FC236}">
                  <a16:creationId xmlns:a16="http://schemas.microsoft.com/office/drawing/2014/main" id="{F170CCAE-9113-41FB-9C91-F6185857711F}"/>
                </a:ext>
              </a:extLst>
            </p:cNvPr>
            <p:cNvSpPr/>
            <p:nvPr/>
          </p:nvSpPr>
          <p:spPr>
            <a:xfrm>
              <a:off x="5996571" y="5259010"/>
              <a:ext cx="219566" cy="403438"/>
            </a:xfrm>
            <a:custGeom>
              <a:avLst/>
              <a:gdLst>
                <a:gd name="connsiteX0" fmla="*/ 219566 w 219566"/>
                <a:gd name="connsiteY0" fmla="*/ 0 h 403438"/>
                <a:gd name="connsiteX1" fmla="*/ 219566 w 219566"/>
                <a:gd name="connsiteY1" fmla="*/ 403439 h 403438"/>
                <a:gd name="connsiteX2" fmla="*/ 0 w 219566"/>
                <a:gd name="connsiteY2" fmla="*/ 261560 h 403438"/>
                <a:gd name="connsiteX3" fmla="*/ 219566 w 219566"/>
                <a:gd name="connsiteY3" fmla="*/ 0 h 403438"/>
              </a:gdLst>
              <a:ahLst/>
              <a:cxnLst>
                <a:cxn ang="0">
                  <a:pos x="connsiteX0" y="connsiteY0"/>
                </a:cxn>
                <a:cxn ang="0">
                  <a:pos x="connsiteX1" y="connsiteY1"/>
                </a:cxn>
                <a:cxn ang="0">
                  <a:pos x="connsiteX2" y="connsiteY2"/>
                </a:cxn>
                <a:cxn ang="0">
                  <a:pos x="connsiteX3" y="connsiteY3"/>
                </a:cxn>
              </a:cxnLst>
              <a:rect l="l" t="t" r="r" b="b"/>
              <a:pathLst>
                <a:path w="219566" h="403438">
                  <a:moveTo>
                    <a:pt x="219566" y="0"/>
                  </a:moveTo>
                  <a:lnTo>
                    <a:pt x="219566" y="403439"/>
                  </a:lnTo>
                  <a:lnTo>
                    <a:pt x="0" y="261560"/>
                  </a:lnTo>
                  <a:lnTo>
                    <a:pt x="219566" y="0"/>
                  </a:lnTo>
                  <a:close/>
                </a:path>
              </a:pathLst>
            </a:custGeom>
            <a:solidFill>
              <a:srgbClr val="00BCF2"/>
            </a:solidFill>
            <a:ln w="29633" cap="flat">
              <a:noFill/>
              <a:prstDash val="solid"/>
              <a:miter/>
            </a:ln>
          </p:spPr>
          <p:style>
            <a:lnRef idx="0">
              <a:scrgbClr r="0" g="0" b="0"/>
            </a:lnRef>
            <a:fillRef idx="0">
              <a:scrgbClr r="0" g="0" b="0"/>
            </a:fillRef>
            <a:effectRef idx="0">
              <a:scrgbClr r="0" g="0" b="0"/>
            </a:effectRef>
            <a:fontRef idx="major"/>
          </p:style>
          <p:txBody>
            <a:bodyPr rtlCol="0" anchor="ctr"/>
            <a:lstStyle/>
            <a:p>
              <a:pPr defTabSz="896386">
                <a:defRPr/>
              </a:pPr>
              <a:endParaRPr lang="en-US" kern="0">
                <a:latin typeface="Segoe UI Semibold"/>
              </a:endParaRPr>
            </a:p>
          </p:txBody>
        </p:sp>
        <p:sp>
          <p:nvSpPr>
            <p:cNvPr id="144" name="Freeform: Shape 143">
              <a:extLst>
                <a:ext uri="{FF2B5EF4-FFF2-40B4-BE49-F238E27FC236}">
                  <a16:creationId xmlns:a16="http://schemas.microsoft.com/office/drawing/2014/main" id="{EB579951-E182-4C0A-BDDC-C150E5AB8FBC}"/>
                </a:ext>
              </a:extLst>
            </p:cNvPr>
            <p:cNvSpPr/>
            <p:nvPr/>
          </p:nvSpPr>
          <p:spPr>
            <a:xfrm>
              <a:off x="6216137" y="5259010"/>
              <a:ext cx="224065" cy="403438"/>
            </a:xfrm>
            <a:custGeom>
              <a:avLst/>
              <a:gdLst>
                <a:gd name="connsiteX0" fmla="*/ 0 w 224065"/>
                <a:gd name="connsiteY0" fmla="*/ 0 h 403438"/>
                <a:gd name="connsiteX1" fmla="*/ 0 w 224065"/>
                <a:gd name="connsiteY1" fmla="*/ 403439 h 403438"/>
                <a:gd name="connsiteX2" fmla="*/ 224066 w 224065"/>
                <a:gd name="connsiteY2" fmla="*/ 261860 h 403438"/>
                <a:gd name="connsiteX3" fmla="*/ 0 w 224065"/>
                <a:gd name="connsiteY3" fmla="*/ 0 h 403438"/>
              </a:gdLst>
              <a:ahLst/>
              <a:cxnLst>
                <a:cxn ang="0">
                  <a:pos x="connsiteX0" y="connsiteY0"/>
                </a:cxn>
                <a:cxn ang="0">
                  <a:pos x="connsiteX1" y="connsiteY1"/>
                </a:cxn>
                <a:cxn ang="0">
                  <a:pos x="connsiteX2" y="connsiteY2"/>
                </a:cxn>
                <a:cxn ang="0">
                  <a:pos x="connsiteX3" y="connsiteY3"/>
                </a:cxn>
              </a:cxnLst>
              <a:rect l="l" t="t" r="r" b="b"/>
              <a:pathLst>
                <a:path w="224065" h="403438">
                  <a:moveTo>
                    <a:pt x="0" y="0"/>
                  </a:moveTo>
                  <a:lnTo>
                    <a:pt x="0" y="403439"/>
                  </a:lnTo>
                  <a:lnTo>
                    <a:pt x="224066" y="261860"/>
                  </a:lnTo>
                  <a:lnTo>
                    <a:pt x="0" y="0"/>
                  </a:lnTo>
                  <a:close/>
                </a:path>
              </a:pathLst>
            </a:custGeom>
            <a:solidFill>
              <a:srgbClr val="002050"/>
            </a:solidFill>
            <a:ln w="29633" cap="flat">
              <a:noFill/>
              <a:prstDash val="solid"/>
              <a:miter/>
            </a:ln>
          </p:spPr>
          <p:style>
            <a:lnRef idx="0">
              <a:scrgbClr r="0" g="0" b="0"/>
            </a:lnRef>
            <a:fillRef idx="0">
              <a:scrgbClr r="0" g="0" b="0"/>
            </a:fillRef>
            <a:effectRef idx="0">
              <a:scrgbClr r="0" g="0" b="0"/>
            </a:effectRef>
            <a:fontRef idx="major"/>
          </p:style>
          <p:txBody>
            <a:bodyPr rtlCol="0" anchor="ctr"/>
            <a:lstStyle/>
            <a:p>
              <a:pPr defTabSz="896386">
                <a:defRPr/>
              </a:pPr>
              <a:endParaRPr lang="en-US" kern="0">
                <a:latin typeface="Segoe UI Semibold"/>
              </a:endParaRPr>
            </a:p>
          </p:txBody>
        </p:sp>
        <p:sp>
          <p:nvSpPr>
            <p:cNvPr id="145" name="Freeform: Shape 144">
              <a:extLst>
                <a:ext uri="{FF2B5EF4-FFF2-40B4-BE49-F238E27FC236}">
                  <a16:creationId xmlns:a16="http://schemas.microsoft.com/office/drawing/2014/main" id="{A24B0F3B-36A5-4B2B-BF9F-F6DB3D4DC016}"/>
                </a:ext>
              </a:extLst>
            </p:cNvPr>
            <p:cNvSpPr/>
            <p:nvPr/>
          </p:nvSpPr>
          <p:spPr>
            <a:xfrm>
              <a:off x="6216137" y="5467478"/>
              <a:ext cx="224065" cy="194970"/>
            </a:xfrm>
            <a:custGeom>
              <a:avLst/>
              <a:gdLst>
                <a:gd name="connsiteX0" fmla="*/ 0 w 224065"/>
                <a:gd name="connsiteY0" fmla="*/ 0 h 194970"/>
                <a:gd name="connsiteX1" fmla="*/ 224066 w 224065"/>
                <a:gd name="connsiteY1" fmla="*/ 53392 h 194970"/>
                <a:gd name="connsiteX2" fmla="*/ 0 w 224065"/>
                <a:gd name="connsiteY2" fmla="*/ 194970 h 194970"/>
                <a:gd name="connsiteX3" fmla="*/ 0 w 224065"/>
                <a:gd name="connsiteY3" fmla="*/ 0 h 194970"/>
              </a:gdLst>
              <a:ahLst/>
              <a:cxnLst>
                <a:cxn ang="0">
                  <a:pos x="connsiteX0" y="connsiteY0"/>
                </a:cxn>
                <a:cxn ang="0">
                  <a:pos x="connsiteX1" y="connsiteY1"/>
                </a:cxn>
                <a:cxn ang="0">
                  <a:pos x="connsiteX2" y="connsiteY2"/>
                </a:cxn>
                <a:cxn ang="0">
                  <a:pos x="connsiteX3" y="connsiteY3"/>
                </a:cxn>
              </a:cxnLst>
              <a:rect l="l" t="t" r="r" b="b"/>
              <a:pathLst>
                <a:path w="224065" h="194970">
                  <a:moveTo>
                    <a:pt x="0" y="0"/>
                  </a:moveTo>
                  <a:lnTo>
                    <a:pt x="224066" y="53392"/>
                  </a:lnTo>
                  <a:lnTo>
                    <a:pt x="0" y="194970"/>
                  </a:lnTo>
                  <a:lnTo>
                    <a:pt x="0" y="0"/>
                  </a:lnTo>
                  <a:close/>
                </a:path>
              </a:pathLst>
            </a:custGeom>
            <a:solidFill>
              <a:srgbClr val="002050">
                <a:lumMod val="90000"/>
                <a:lumOff val="10000"/>
              </a:srgbClr>
            </a:solidFill>
            <a:ln w="29633" cap="flat">
              <a:noFill/>
              <a:prstDash val="solid"/>
              <a:miter/>
            </a:ln>
          </p:spPr>
          <p:style>
            <a:lnRef idx="0">
              <a:scrgbClr r="0" g="0" b="0"/>
            </a:lnRef>
            <a:fillRef idx="0">
              <a:scrgbClr r="0" g="0" b="0"/>
            </a:fillRef>
            <a:effectRef idx="0">
              <a:scrgbClr r="0" g="0" b="0"/>
            </a:effectRef>
            <a:fontRef idx="major"/>
          </p:style>
          <p:txBody>
            <a:bodyPr rtlCol="0" anchor="ctr"/>
            <a:lstStyle/>
            <a:p>
              <a:pPr defTabSz="896386">
                <a:defRPr/>
              </a:pPr>
              <a:endParaRPr lang="en-US" kern="0">
                <a:latin typeface="Segoe UI Semibold"/>
              </a:endParaRPr>
            </a:p>
          </p:txBody>
        </p:sp>
        <p:sp>
          <p:nvSpPr>
            <p:cNvPr id="147" name="Freeform: Shape 146">
              <a:extLst>
                <a:ext uri="{FF2B5EF4-FFF2-40B4-BE49-F238E27FC236}">
                  <a16:creationId xmlns:a16="http://schemas.microsoft.com/office/drawing/2014/main" id="{D93913D1-7EAE-48FB-BD79-FF0EC6D5396C}"/>
                </a:ext>
              </a:extLst>
            </p:cNvPr>
            <p:cNvSpPr/>
            <p:nvPr/>
          </p:nvSpPr>
          <p:spPr>
            <a:xfrm>
              <a:off x="5996571" y="5467478"/>
              <a:ext cx="219566" cy="194970"/>
            </a:xfrm>
            <a:custGeom>
              <a:avLst/>
              <a:gdLst>
                <a:gd name="connsiteX0" fmla="*/ 219566 w 219566"/>
                <a:gd name="connsiteY0" fmla="*/ 194970 h 194970"/>
                <a:gd name="connsiteX1" fmla="*/ 0 w 219566"/>
                <a:gd name="connsiteY1" fmla="*/ 53092 h 194970"/>
                <a:gd name="connsiteX2" fmla="*/ 219566 w 219566"/>
                <a:gd name="connsiteY2" fmla="*/ 0 h 194970"/>
                <a:gd name="connsiteX3" fmla="*/ 219566 w 219566"/>
                <a:gd name="connsiteY3" fmla="*/ 194970 h 194970"/>
              </a:gdLst>
              <a:ahLst/>
              <a:cxnLst>
                <a:cxn ang="0">
                  <a:pos x="connsiteX0" y="connsiteY0"/>
                </a:cxn>
                <a:cxn ang="0">
                  <a:pos x="connsiteX1" y="connsiteY1"/>
                </a:cxn>
                <a:cxn ang="0">
                  <a:pos x="connsiteX2" y="connsiteY2"/>
                </a:cxn>
                <a:cxn ang="0">
                  <a:pos x="connsiteX3" y="connsiteY3"/>
                </a:cxn>
              </a:cxnLst>
              <a:rect l="l" t="t" r="r" b="b"/>
              <a:pathLst>
                <a:path w="219566" h="194970">
                  <a:moveTo>
                    <a:pt x="219566" y="194970"/>
                  </a:moveTo>
                  <a:lnTo>
                    <a:pt x="0" y="53092"/>
                  </a:lnTo>
                  <a:lnTo>
                    <a:pt x="219566" y="0"/>
                  </a:lnTo>
                  <a:lnTo>
                    <a:pt x="219566" y="194970"/>
                  </a:lnTo>
                  <a:close/>
                </a:path>
              </a:pathLst>
            </a:custGeom>
            <a:solidFill>
              <a:srgbClr val="0078D4"/>
            </a:solidFill>
            <a:ln w="29633" cap="flat">
              <a:noFill/>
              <a:prstDash val="solid"/>
              <a:miter/>
            </a:ln>
          </p:spPr>
          <p:style>
            <a:lnRef idx="0">
              <a:scrgbClr r="0" g="0" b="0"/>
            </a:lnRef>
            <a:fillRef idx="0">
              <a:scrgbClr r="0" g="0" b="0"/>
            </a:fillRef>
            <a:effectRef idx="0">
              <a:scrgbClr r="0" g="0" b="0"/>
            </a:effectRef>
            <a:fontRef idx="major"/>
          </p:style>
          <p:txBody>
            <a:bodyPr rtlCol="0" anchor="ctr"/>
            <a:lstStyle/>
            <a:p>
              <a:pPr defTabSz="896386">
                <a:defRPr/>
              </a:pPr>
              <a:endParaRPr lang="en-US" kern="0">
                <a:latin typeface="Segoe UI Semibold"/>
              </a:endParaRPr>
            </a:p>
          </p:txBody>
        </p:sp>
        <p:sp>
          <p:nvSpPr>
            <p:cNvPr id="149" name="Freeform: Shape 148">
              <a:extLst>
                <a:ext uri="{FF2B5EF4-FFF2-40B4-BE49-F238E27FC236}">
                  <a16:creationId xmlns:a16="http://schemas.microsoft.com/office/drawing/2014/main" id="{AAEEE545-E1C3-4F58-B3CC-5B58B90BA01E}"/>
                </a:ext>
              </a:extLst>
            </p:cNvPr>
            <p:cNvSpPr/>
            <p:nvPr/>
          </p:nvSpPr>
          <p:spPr>
            <a:xfrm>
              <a:off x="6216137" y="5539767"/>
              <a:ext cx="272058" cy="210568"/>
            </a:xfrm>
            <a:custGeom>
              <a:avLst/>
              <a:gdLst>
                <a:gd name="connsiteX0" fmla="*/ 0 w 272058"/>
                <a:gd name="connsiteY0" fmla="*/ 210568 h 210568"/>
                <a:gd name="connsiteX1" fmla="*/ 272058 w 272058"/>
                <a:gd name="connsiteY1" fmla="*/ 35395 h 210568"/>
                <a:gd name="connsiteX2" fmla="*/ 241763 w 272058"/>
                <a:gd name="connsiteY2" fmla="*/ 0 h 210568"/>
                <a:gd name="connsiteX3" fmla="*/ 0 w 272058"/>
                <a:gd name="connsiteY3" fmla="*/ 154776 h 210568"/>
                <a:gd name="connsiteX4" fmla="*/ 0 w 272058"/>
                <a:gd name="connsiteY4" fmla="*/ 210568 h 210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58" h="210568">
                  <a:moveTo>
                    <a:pt x="0" y="210568"/>
                  </a:moveTo>
                  <a:lnTo>
                    <a:pt x="272058" y="35395"/>
                  </a:lnTo>
                  <a:lnTo>
                    <a:pt x="241763" y="0"/>
                  </a:lnTo>
                  <a:lnTo>
                    <a:pt x="0" y="154776"/>
                  </a:lnTo>
                  <a:lnTo>
                    <a:pt x="0" y="210568"/>
                  </a:lnTo>
                  <a:close/>
                </a:path>
              </a:pathLst>
            </a:custGeom>
            <a:solidFill>
              <a:srgbClr val="002050">
                <a:lumMod val="90000"/>
                <a:lumOff val="10000"/>
              </a:srgbClr>
            </a:solidFill>
            <a:ln w="29633" cap="flat">
              <a:noFill/>
              <a:prstDash val="solid"/>
              <a:miter/>
            </a:ln>
          </p:spPr>
          <p:style>
            <a:lnRef idx="0">
              <a:scrgbClr r="0" g="0" b="0"/>
            </a:lnRef>
            <a:fillRef idx="0">
              <a:scrgbClr r="0" g="0" b="0"/>
            </a:fillRef>
            <a:effectRef idx="0">
              <a:scrgbClr r="0" g="0" b="0"/>
            </a:effectRef>
            <a:fontRef idx="major"/>
          </p:style>
          <p:txBody>
            <a:bodyPr rtlCol="0" anchor="ctr"/>
            <a:lstStyle/>
            <a:p>
              <a:pPr defTabSz="896386">
                <a:defRPr/>
              </a:pPr>
              <a:endParaRPr lang="en-US" kern="0">
                <a:latin typeface="Segoe UI Semibold"/>
              </a:endParaRPr>
            </a:p>
          </p:txBody>
        </p:sp>
      </p:grpSp>
      <p:sp>
        <p:nvSpPr>
          <p:cNvPr id="40" name="Title 1">
            <a:extLst>
              <a:ext uri="{FF2B5EF4-FFF2-40B4-BE49-F238E27FC236}">
                <a16:creationId xmlns:a16="http://schemas.microsoft.com/office/drawing/2014/main" id="{EEF6B4E2-49A1-4032-9EB0-77E534F304A3}"/>
              </a:ext>
              <a:ext uri="{C183D7F6-B498-43B3-948B-1728B52AA6E4}">
                <adec:decorative xmlns:adec="http://schemas.microsoft.com/office/drawing/2017/decorative" val="1"/>
              </a:ext>
            </a:extLst>
          </p:cNvPr>
          <p:cNvSpPr txBox="1">
            <a:spLocks/>
          </p:cNvSpPr>
          <p:nvPr/>
        </p:nvSpPr>
        <p:spPr>
          <a:xfrm>
            <a:off x="6136370" y="1543917"/>
            <a:ext cx="1014806" cy="325865"/>
          </a:xfrm>
          <a:prstGeom prst="rect">
            <a:avLst/>
          </a:prstGeom>
          <a:noFill/>
        </p:spPr>
        <p:txBody>
          <a:bodyPr wrap="none" lIns="0" tIns="0" rIns="0" bIns="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defTabSz="932293" fontAlgn="base">
              <a:spcBef>
                <a:spcPts val="600"/>
              </a:spcBef>
              <a:spcAft>
                <a:spcPct val="0"/>
              </a:spcAft>
              <a:defRPr/>
            </a:pPr>
            <a:r>
              <a:rPr lang="en-US" sz="2353" spc="-40">
                <a:solidFill>
                  <a:schemeClr val="tx1"/>
                </a:solidFill>
                <a:latin typeface="Segoe UI Semibold"/>
                <a:cs typeface="+mn-cs"/>
              </a:rPr>
              <a:t>Identity</a:t>
            </a:r>
          </a:p>
        </p:txBody>
      </p:sp>
      <p:sp>
        <p:nvSpPr>
          <p:cNvPr id="67" name="Rectangle 66">
            <a:extLst>
              <a:ext uri="{FF2B5EF4-FFF2-40B4-BE49-F238E27FC236}">
                <a16:creationId xmlns:a16="http://schemas.microsoft.com/office/drawing/2014/main" id="{23190BFC-8B27-4D72-982F-28053D456A1B}"/>
              </a:ext>
            </a:extLst>
          </p:cNvPr>
          <p:cNvSpPr/>
          <p:nvPr/>
        </p:nvSpPr>
        <p:spPr bwMode="auto">
          <a:xfrm>
            <a:off x="6439492" y="2814940"/>
            <a:ext cx="1273965" cy="1900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293" fontAlgn="base">
              <a:lnSpc>
                <a:spcPct val="90000"/>
              </a:lnSpc>
              <a:spcBef>
                <a:spcPts val="600"/>
              </a:spcBef>
              <a:spcAft>
                <a:spcPct val="0"/>
              </a:spcAft>
              <a:defRPr/>
            </a:pPr>
            <a:r>
              <a:rPr lang="en-US" sz="1372" spc="-40">
                <a:solidFill>
                  <a:schemeClr val="tx2">
                    <a:lumMod val="50000"/>
                  </a:schemeClr>
                </a:solidFill>
                <a:latin typeface="Segoe UI Semibold"/>
              </a:rPr>
              <a:t>Azure services</a:t>
            </a:r>
          </a:p>
        </p:txBody>
      </p:sp>
      <p:pic>
        <p:nvPicPr>
          <p:cNvPr id="81" name="Graphic 80">
            <a:extLst>
              <a:ext uri="{FF2B5EF4-FFF2-40B4-BE49-F238E27FC236}">
                <a16:creationId xmlns:a16="http://schemas.microsoft.com/office/drawing/2014/main" id="{D0B0D709-2C16-4F4F-B61A-A329D0515135}"/>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97188" y="3241857"/>
            <a:ext cx="358570" cy="358570"/>
          </a:xfrm>
          <a:prstGeom prst="rect">
            <a:avLst/>
          </a:prstGeom>
        </p:spPr>
      </p:pic>
      <p:pic>
        <p:nvPicPr>
          <p:cNvPr id="87" name="Graphic 86">
            <a:extLst>
              <a:ext uri="{FF2B5EF4-FFF2-40B4-BE49-F238E27FC236}">
                <a16:creationId xmlns:a16="http://schemas.microsoft.com/office/drawing/2014/main" id="{9FDF338E-7562-48B5-93B8-EC31374FF7D6}"/>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97188" y="4814324"/>
            <a:ext cx="358570" cy="358570"/>
          </a:xfrm>
          <a:prstGeom prst="rect">
            <a:avLst/>
          </a:prstGeom>
        </p:spPr>
      </p:pic>
      <p:sp>
        <p:nvSpPr>
          <p:cNvPr id="4" name="Rectangle 3">
            <a:extLst>
              <a:ext uri="{FF2B5EF4-FFF2-40B4-BE49-F238E27FC236}">
                <a16:creationId xmlns:a16="http://schemas.microsoft.com/office/drawing/2014/main" id="{5D0A2632-EC8F-4CE7-9717-52E54F12F4EC}"/>
              </a:ext>
            </a:extLst>
          </p:cNvPr>
          <p:cNvSpPr/>
          <p:nvPr/>
        </p:nvSpPr>
        <p:spPr bwMode="auto">
          <a:xfrm>
            <a:off x="4107503" y="2792129"/>
            <a:ext cx="1728047" cy="1900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293" fontAlgn="base">
              <a:lnSpc>
                <a:spcPct val="90000"/>
              </a:lnSpc>
              <a:spcBef>
                <a:spcPts val="600"/>
              </a:spcBef>
              <a:spcAft>
                <a:spcPct val="0"/>
              </a:spcAft>
              <a:defRPr/>
            </a:pPr>
            <a:r>
              <a:rPr lang="en-US" sz="1372" spc="-40">
                <a:solidFill>
                  <a:schemeClr val="tx2">
                    <a:lumMod val="50000"/>
                  </a:schemeClr>
                </a:solidFill>
                <a:latin typeface="Segoe UI Semibold"/>
              </a:rPr>
              <a:t>Microsoft 365 platform</a:t>
            </a:r>
          </a:p>
        </p:txBody>
      </p:sp>
      <p:sp>
        <p:nvSpPr>
          <p:cNvPr id="41" name="Title 1">
            <a:extLst>
              <a:ext uri="{FF2B5EF4-FFF2-40B4-BE49-F238E27FC236}">
                <a16:creationId xmlns:a16="http://schemas.microsoft.com/office/drawing/2014/main" id="{792A8007-C2B0-414D-A1B6-163C3D66E107}"/>
              </a:ext>
            </a:extLst>
          </p:cNvPr>
          <p:cNvSpPr txBox="1">
            <a:spLocks/>
          </p:cNvSpPr>
          <p:nvPr/>
        </p:nvSpPr>
        <p:spPr>
          <a:xfrm>
            <a:off x="4433671" y="3635245"/>
            <a:ext cx="1075710" cy="142565"/>
          </a:xfrm>
          <a:prstGeom prst="rect">
            <a:avLst/>
          </a:prstGeom>
          <a:noFill/>
        </p:spPr>
        <p:txBody>
          <a:bodyPr wrap="square" lIns="0" tIns="0" rIns="0" bIns="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102" fontAlgn="base">
              <a:spcAft>
                <a:spcPct val="0"/>
              </a:spcAft>
              <a:defRPr/>
            </a:pPr>
            <a:r>
              <a:rPr lang="en-US" sz="1029" spc="0">
                <a:solidFill>
                  <a:schemeClr val="tx1"/>
                </a:solidFill>
                <a:latin typeface="Segoe UI Semibold"/>
              </a:rPr>
              <a:t>Teams</a:t>
            </a:r>
          </a:p>
        </p:txBody>
      </p:sp>
      <p:sp>
        <p:nvSpPr>
          <p:cNvPr id="42" name="Title 1">
            <a:extLst>
              <a:ext uri="{FF2B5EF4-FFF2-40B4-BE49-F238E27FC236}">
                <a16:creationId xmlns:a16="http://schemas.microsoft.com/office/drawing/2014/main" id="{C56A7E43-FAD2-4192-AB9B-49240B83EC62}"/>
              </a:ext>
            </a:extLst>
          </p:cNvPr>
          <p:cNvSpPr txBox="1">
            <a:spLocks/>
          </p:cNvSpPr>
          <p:nvPr/>
        </p:nvSpPr>
        <p:spPr>
          <a:xfrm>
            <a:off x="4433671" y="4430840"/>
            <a:ext cx="1075710" cy="142565"/>
          </a:xfrm>
          <a:prstGeom prst="rect">
            <a:avLst/>
          </a:prstGeom>
          <a:noFill/>
        </p:spPr>
        <p:txBody>
          <a:bodyPr wrap="square" lIns="0" tIns="0" rIns="0" bIns="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102" fontAlgn="base">
              <a:spcAft>
                <a:spcPct val="0"/>
              </a:spcAft>
              <a:defRPr/>
            </a:pPr>
            <a:r>
              <a:rPr lang="en-US" sz="1029" spc="0">
                <a:solidFill>
                  <a:schemeClr val="tx1"/>
                </a:solidFill>
                <a:latin typeface="Segoe UI Semibold"/>
              </a:rPr>
              <a:t>SharePoint</a:t>
            </a:r>
          </a:p>
        </p:txBody>
      </p:sp>
      <p:pic>
        <p:nvPicPr>
          <p:cNvPr id="44" name="Picture 43">
            <a:extLst>
              <a:ext uri="{FF2B5EF4-FFF2-40B4-BE49-F238E27FC236}">
                <a16:creationId xmlns:a16="http://schemas.microsoft.com/office/drawing/2014/main" id="{97004BC5-9411-4156-AB8C-C665AAE4673C}"/>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4792241" y="3980781"/>
            <a:ext cx="358570" cy="358570"/>
          </a:xfrm>
          <a:prstGeom prst="rect">
            <a:avLst/>
          </a:prstGeom>
        </p:spPr>
      </p:pic>
      <p:sp>
        <p:nvSpPr>
          <p:cNvPr id="45" name="Title 1">
            <a:extLst>
              <a:ext uri="{FF2B5EF4-FFF2-40B4-BE49-F238E27FC236}">
                <a16:creationId xmlns:a16="http://schemas.microsoft.com/office/drawing/2014/main" id="{B7C5E8E3-E27C-468B-8F69-B228EB256D73}"/>
              </a:ext>
            </a:extLst>
          </p:cNvPr>
          <p:cNvSpPr txBox="1">
            <a:spLocks/>
          </p:cNvSpPr>
          <p:nvPr/>
        </p:nvSpPr>
        <p:spPr>
          <a:xfrm>
            <a:off x="4433671" y="5226438"/>
            <a:ext cx="1075710" cy="142565"/>
          </a:xfrm>
          <a:prstGeom prst="rect">
            <a:avLst/>
          </a:prstGeom>
          <a:noFill/>
        </p:spPr>
        <p:txBody>
          <a:bodyPr wrap="square" lIns="0" tIns="0" rIns="0" bIns="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102" fontAlgn="base">
              <a:spcAft>
                <a:spcPct val="0"/>
              </a:spcAft>
              <a:defRPr/>
            </a:pPr>
            <a:r>
              <a:rPr lang="en-US" sz="1029" spc="0">
                <a:solidFill>
                  <a:schemeClr val="tx1"/>
                </a:solidFill>
                <a:latin typeface="Segoe UI Semibold"/>
              </a:rPr>
              <a:t>Exchange</a:t>
            </a:r>
          </a:p>
        </p:txBody>
      </p:sp>
      <p:pic>
        <p:nvPicPr>
          <p:cNvPr id="47" name="Picture 46">
            <a:extLst>
              <a:ext uri="{FF2B5EF4-FFF2-40B4-BE49-F238E27FC236}">
                <a16:creationId xmlns:a16="http://schemas.microsoft.com/office/drawing/2014/main" id="{966D4395-462A-46AF-8FB9-8262937FDF37}"/>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4792241" y="4810522"/>
            <a:ext cx="358570" cy="358570"/>
          </a:xfrm>
          <a:prstGeom prst="rect">
            <a:avLst/>
          </a:prstGeom>
        </p:spPr>
      </p:pic>
      <p:pic>
        <p:nvPicPr>
          <p:cNvPr id="49" name="Picture 48">
            <a:extLst>
              <a:ext uri="{FF2B5EF4-FFF2-40B4-BE49-F238E27FC236}">
                <a16:creationId xmlns:a16="http://schemas.microsoft.com/office/drawing/2014/main" id="{098A3D57-985E-48E2-8803-3B888670C471}"/>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4792241" y="3222848"/>
            <a:ext cx="358570" cy="358570"/>
          </a:xfrm>
          <a:prstGeom prst="rect">
            <a:avLst/>
          </a:prstGeom>
        </p:spPr>
      </p:pic>
      <p:sp>
        <p:nvSpPr>
          <p:cNvPr id="5" name="Title 4">
            <a:extLst>
              <a:ext uri="{FF2B5EF4-FFF2-40B4-BE49-F238E27FC236}">
                <a16:creationId xmlns:a16="http://schemas.microsoft.com/office/drawing/2014/main" id="{48F81361-931A-4E0F-85EC-5C9F9B61E7B6}"/>
              </a:ext>
            </a:extLst>
          </p:cNvPr>
          <p:cNvSpPr>
            <a:spLocks noGrp="1"/>
          </p:cNvSpPr>
          <p:nvPr>
            <p:ph type="title"/>
          </p:nvPr>
        </p:nvSpPr>
        <p:spPr/>
        <p:txBody>
          <a:bodyPr/>
          <a:lstStyle/>
          <a:p>
            <a:r>
              <a:rPr lang="en-US" sz="3200" spc="-100">
                <a:latin typeface="Segoe UI Semibold" panose="020B0702040204020203" pitchFamily="34" charset="0"/>
                <a:cs typeface="Segoe UI Semibold" panose="020B0702040204020203" pitchFamily="34" charset="0"/>
              </a:rPr>
              <a:t>Integrated with Microsoft’s developer ecosystem</a:t>
            </a:r>
          </a:p>
        </p:txBody>
      </p:sp>
      <p:grpSp>
        <p:nvGrpSpPr>
          <p:cNvPr id="7" name="Group 6">
            <a:extLst>
              <a:ext uri="{FF2B5EF4-FFF2-40B4-BE49-F238E27FC236}">
                <a16:creationId xmlns:a16="http://schemas.microsoft.com/office/drawing/2014/main" id="{ECB2CA34-7B8B-4C3E-8DE3-FE269406D1E5}"/>
              </a:ext>
            </a:extLst>
          </p:cNvPr>
          <p:cNvGrpSpPr/>
          <p:nvPr/>
        </p:nvGrpSpPr>
        <p:grpSpPr>
          <a:xfrm>
            <a:off x="9198864" y="3070185"/>
            <a:ext cx="2668445" cy="2154406"/>
            <a:chOff x="8519012" y="3070185"/>
            <a:chExt cx="2668445" cy="2154406"/>
          </a:xfrm>
        </p:grpSpPr>
        <p:sp>
          <p:nvSpPr>
            <p:cNvPr id="103" name="Rectangle 102">
              <a:extLst>
                <a:ext uri="{FF2B5EF4-FFF2-40B4-BE49-F238E27FC236}">
                  <a16:creationId xmlns:a16="http://schemas.microsoft.com/office/drawing/2014/main" id="{B13C180C-2B3B-46B5-81DF-68980C459815}"/>
                </a:ext>
              </a:extLst>
            </p:cNvPr>
            <p:cNvSpPr/>
            <p:nvPr/>
          </p:nvSpPr>
          <p:spPr bwMode="auto">
            <a:xfrm>
              <a:off x="9306193" y="3228322"/>
              <a:ext cx="1498763" cy="2215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293" fontAlgn="base">
                <a:lnSpc>
                  <a:spcPct val="90000"/>
                </a:lnSpc>
                <a:spcBef>
                  <a:spcPts val="600"/>
                </a:spcBef>
                <a:spcAft>
                  <a:spcPct val="0"/>
                </a:spcAft>
                <a:defRPr/>
              </a:pPr>
              <a:r>
                <a:rPr lang="en-US" sz="1600" spc="-40">
                  <a:solidFill>
                    <a:schemeClr val="tx2">
                      <a:lumMod val="50000"/>
                    </a:schemeClr>
                  </a:solidFill>
                  <a:latin typeface="Segoe UI Semibold"/>
                </a:rPr>
                <a:t>Power Automate</a:t>
              </a:r>
            </a:p>
          </p:txBody>
        </p:sp>
        <p:sp>
          <p:nvSpPr>
            <p:cNvPr id="104" name="Rectangle 103">
              <a:extLst>
                <a:ext uri="{FF2B5EF4-FFF2-40B4-BE49-F238E27FC236}">
                  <a16:creationId xmlns:a16="http://schemas.microsoft.com/office/drawing/2014/main" id="{9351CFC2-0820-4202-8263-C26375C9FBD0}"/>
                </a:ext>
              </a:extLst>
            </p:cNvPr>
            <p:cNvSpPr/>
            <p:nvPr/>
          </p:nvSpPr>
          <p:spPr bwMode="auto">
            <a:xfrm>
              <a:off x="9306193" y="4043516"/>
              <a:ext cx="1065722" cy="2215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293" fontAlgn="base">
                <a:lnSpc>
                  <a:spcPct val="90000"/>
                </a:lnSpc>
                <a:spcBef>
                  <a:spcPts val="600"/>
                </a:spcBef>
                <a:spcAft>
                  <a:spcPct val="0"/>
                </a:spcAft>
                <a:defRPr/>
              </a:pPr>
              <a:r>
                <a:rPr lang="en-US" sz="1600" spc="-40">
                  <a:solidFill>
                    <a:schemeClr val="tx2">
                      <a:lumMod val="50000"/>
                    </a:schemeClr>
                  </a:solidFill>
                  <a:latin typeface="Segoe UI Semibold"/>
                </a:rPr>
                <a:t>Power Apps</a:t>
              </a:r>
            </a:p>
          </p:txBody>
        </p:sp>
        <p:sp>
          <p:nvSpPr>
            <p:cNvPr id="108" name="Rectangle 107">
              <a:extLst>
                <a:ext uri="{FF2B5EF4-FFF2-40B4-BE49-F238E27FC236}">
                  <a16:creationId xmlns:a16="http://schemas.microsoft.com/office/drawing/2014/main" id="{BDC3FAD4-D4FE-432F-B891-125F9FC6DAEE}"/>
                </a:ext>
              </a:extLst>
            </p:cNvPr>
            <p:cNvSpPr/>
            <p:nvPr/>
          </p:nvSpPr>
          <p:spPr bwMode="auto">
            <a:xfrm>
              <a:off x="9306193" y="4844873"/>
              <a:ext cx="1881264" cy="2215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293" fontAlgn="base">
                <a:lnSpc>
                  <a:spcPct val="90000"/>
                </a:lnSpc>
                <a:spcBef>
                  <a:spcPts val="600"/>
                </a:spcBef>
                <a:spcAft>
                  <a:spcPct val="0"/>
                </a:spcAft>
                <a:defRPr/>
              </a:pPr>
              <a:r>
                <a:rPr lang="en-US" sz="1600" spc="-40">
                  <a:solidFill>
                    <a:schemeClr val="tx2">
                      <a:lumMod val="50000"/>
                    </a:schemeClr>
                  </a:solidFill>
                  <a:latin typeface="Segoe UI Semibold"/>
                </a:rPr>
                <a:t>Power Virtual Agents</a:t>
              </a:r>
            </a:p>
          </p:txBody>
        </p:sp>
        <p:grpSp>
          <p:nvGrpSpPr>
            <p:cNvPr id="11" name="Group 10" descr="Power Virtual Agents&#10;">
              <a:extLst>
                <a:ext uri="{FF2B5EF4-FFF2-40B4-BE49-F238E27FC236}">
                  <a16:creationId xmlns:a16="http://schemas.microsoft.com/office/drawing/2014/main" id="{6B055147-86BE-4E80-A446-F17387ED1532}"/>
                </a:ext>
              </a:extLst>
            </p:cNvPr>
            <p:cNvGrpSpPr/>
            <p:nvPr/>
          </p:nvGrpSpPr>
          <p:grpSpPr>
            <a:xfrm>
              <a:off x="8519012" y="4686736"/>
              <a:ext cx="537855" cy="537855"/>
              <a:chOff x="9250313" y="3937192"/>
              <a:chExt cx="548640" cy="548640"/>
            </a:xfrm>
          </p:grpSpPr>
          <p:sp>
            <p:nvSpPr>
              <p:cNvPr id="110" name="Oval 109">
                <a:extLst>
                  <a:ext uri="{FF2B5EF4-FFF2-40B4-BE49-F238E27FC236}">
                    <a16:creationId xmlns:a16="http://schemas.microsoft.com/office/drawing/2014/main" id="{F6EC508E-F294-419D-A6AF-89FBDC82F944}"/>
                  </a:ext>
                  <a:ext uri="{C183D7F6-B498-43B3-948B-1728B52AA6E4}">
                    <adec:decorative xmlns:adec="http://schemas.microsoft.com/office/drawing/2017/decorative" val="1"/>
                  </a:ext>
                </a:extLst>
              </p:cNvPr>
              <p:cNvSpPr/>
              <p:nvPr/>
            </p:nvSpPr>
            <p:spPr bwMode="auto">
              <a:xfrm>
                <a:off x="9250313" y="3937192"/>
                <a:ext cx="548640" cy="548640"/>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pic>
            <p:nvPicPr>
              <p:cNvPr id="175" name="Picture 174" descr="A picture containing drawing&#10;&#10;Description automatically generated">
                <a:extLst>
                  <a:ext uri="{FF2B5EF4-FFF2-40B4-BE49-F238E27FC236}">
                    <a16:creationId xmlns:a16="http://schemas.microsoft.com/office/drawing/2014/main" id="{F68A4FBF-5837-4E16-AAC7-CF2DCDC20CE7}"/>
                  </a:ext>
                </a:extLst>
              </p:cNvPr>
              <p:cNvPicPr>
                <a:picLocks noChangeAspect="1"/>
              </p:cNvPicPr>
              <p:nvPr/>
            </p:nvPicPr>
            <p:blipFill>
              <a:blip r:embed="rId15">
                <a:duotone>
                  <a:prstClr val="black"/>
                  <a:schemeClr val="accent2">
                    <a:tint val="45000"/>
                    <a:satMod val="400000"/>
                  </a:schemeClr>
                </a:duotone>
                <a:extLst>
                  <a:ext uri="{BEBA8EAE-BF5A-486C-A8C5-ECC9F3942E4B}">
                    <a14:imgProps xmlns:a14="http://schemas.microsoft.com/office/drawing/2010/main">
                      <a14:imgLayer r:embed="rId1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350776" y="4037655"/>
                <a:ext cx="347715" cy="347715"/>
              </a:xfrm>
              <a:prstGeom prst="rect">
                <a:avLst/>
              </a:prstGeom>
            </p:spPr>
          </p:pic>
        </p:grpSp>
        <p:grpSp>
          <p:nvGrpSpPr>
            <p:cNvPr id="13" name="Group 12" descr="Power Apps&#10;">
              <a:extLst>
                <a:ext uri="{FF2B5EF4-FFF2-40B4-BE49-F238E27FC236}">
                  <a16:creationId xmlns:a16="http://schemas.microsoft.com/office/drawing/2014/main" id="{0EAC88AB-E53F-4BDF-BDB6-6AC24B54BCE6}"/>
                </a:ext>
              </a:extLst>
            </p:cNvPr>
            <p:cNvGrpSpPr/>
            <p:nvPr/>
          </p:nvGrpSpPr>
          <p:grpSpPr>
            <a:xfrm>
              <a:off x="8519012" y="3885379"/>
              <a:ext cx="537855" cy="537855"/>
              <a:chOff x="9250313" y="3236152"/>
              <a:chExt cx="548640" cy="548640"/>
            </a:xfrm>
          </p:grpSpPr>
          <p:sp>
            <p:nvSpPr>
              <p:cNvPr id="106" name="Oval 105">
                <a:extLst>
                  <a:ext uri="{FF2B5EF4-FFF2-40B4-BE49-F238E27FC236}">
                    <a16:creationId xmlns:a16="http://schemas.microsoft.com/office/drawing/2014/main" id="{5367C328-5D7E-4190-BFA5-37DE0DDF6D7B}"/>
                  </a:ext>
                  <a:ext uri="{C183D7F6-B498-43B3-948B-1728B52AA6E4}">
                    <adec:decorative xmlns:adec="http://schemas.microsoft.com/office/drawing/2017/decorative" val="1"/>
                  </a:ext>
                </a:extLst>
              </p:cNvPr>
              <p:cNvSpPr/>
              <p:nvPr/>
            </p:nvSpPr>
            <p:spPr bwMode="auto">
              <a:xfrm>
                <a:off x="9250313" y="3236152"/>
                <a:ext cx="548640" cy="548640"/>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grpSp>
            <p:nvGrpSpPr>
              <p:cNvPr id="93" name="Group 4">
                <a:extLst>
                  <a:ext uri="{FF2B5EF4-FFF2-40B4-BE49-F238E27FC236}">
                    <a16:creationId xmlns:a16="http://schemas.microsoft.com/office/drawing/2014/main" id="{69C994B8-9EBA-4428-B855-3FA2DA864602}"/>
                  </a:ext>
                </a:extLst>
              </p:cNvPr>
              <p:cNvGrpSpPr>
                <a:grpSpLocks noChangeAspect="1"/>
              </p:cNvGrpSpPr>
              <p:nvPr/>
            </p:nvGrpSpPr>
            <p:grpSpPr bwMode="auto">
              <a:xfrm>
                <a:off x="9350389" y="3372983"/>
                <a:ext cx="348488" cy="274979"/>
                <a:chOff x="2880" y="2171"/>
                <a:chExt cx="256" cy="202"/>
              </a:xfrm>
              <a:solidFill>
                <a:srgbClr val="742774"/>
              </a:solidFill>
            </p:grpSpPr>
            <p:sp>
              <p:nvSpPr>
                <p:cNvPr id="94" name="Freeform 5">
                  <a:extLst>
                    <a:ext uri="{FF2B5EF4-FFF2-40B4-BE49-F238E27FC236}">
                      <a16:creationId xmlns:a16="http://schemas.microsoft.com/office/drawing/2014/main" id="{E02F1C3A-4B43-48AB-AFAD-B1CF7E977D60}"/>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kern="0">
                    <a:latin typeface="Segoe UI"/>
                  </a:endParaRPr>
                </a:p>
              </p:txBody>
            </p:sp>
            <p:sp>
              <p:nvSpPr>
                <p:cNvPr id="95" name="Freeform 6">
                  <a:extLst>
                    <a:ext uri="{FF2B5EF4-FFF2-40B4-BE49-F238E27FC236}">
                      <a16:creationId xmlns:a16="http://schemas.microsoft.com/office/drawing/2014/main" id="{5678E3D3-AF4C-441A-9FD6-A529557FB979}"/>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kern="0">
                    <a:latin typeface="Segoe UI"/>
                  </a:endParaRPr>
                </a:p>
              </p:txBody>
            </p:sp>
            <p:sp>
              <p:nvSpPr>
                <p:cNvPr id="96" name="Freeform 7">
                  <a:extLst>
                    <a:ext uri="{FF2B5EF4-FFF2-40B4-BE49-F238E27FC236}">
                      <a16:creationId xmlns:a16="http://schemas.microsoft.com/office/drawing/2014/main" id="{B8969FB5-E7A0-4BC6-987C-1635899F5025}"/>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kern="0">
                    <a:latin typeface="Segoe UI"/>
                  </a:endParaRPr>
                </a:p>
              </p:txBody>
            </p:sp>
            <p:sp>
              <p:nvSpPr>
                <p:cNvPr id="97" name="Freeform 8">
                  <a:extLst>
                    <a:ext uri="{FF2B5EF4-FFF2-40B4-BE49-F238E27FC236}">
                      <a16:creationId xmlns:a16="http://schemas.microsoft.com/office/drawing/2014/main" id="{3F1310D5-1401-4E4C-A5AA-1B1D7A4D909D}"/>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kern="0">
                    <a:latin typeface="Segoe UI"/>
                  </a:endParaRPr>
                </a:p>
              </p:txBody>
            </p:sp>
            <p:sp>
              <p:nvSpPr>
                <p:cNvPr id="98" name="Freeform 9">
                  <a:extLst>
                    <a:ext uri="{FF2B5EF4-FFF2-40B4-BE49-F238E27FC236}">
                      <a16:creationId xmlns:a16="http://schemas.microsoft.com/office/drawing/2014/main" id="{06C5EEA5-1272-4A1D-9951-1E7DB7EE2E3F}"/>
                    </a:ext>
                  </a:extLst>
                </p:cNvPr>
                <p:cNvSpPr>
                  <a:spLocks/>
                </p:cNvSpPr>
                <p:nvPr/>
              </p:nvSpPr>
              <p:spPr bwMode="auto">
                <a:xfrm>
                  <a:off x="2880" y="2171"/>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kern="0">
                    <a:latin typeface="Segoe UI"/>
                  </a:endParaRPr>
                </a:p>
              </p:txBody>
            </p:sp>
          </p:grpSp>
        </p:grpSp>
        <p:grpSp>
          <p:nvGrpSpPr>
            <p:cNvPr id="14" name="Group 13" descr="Power Automate&#10;">
              <a:extLst>
                <a:ext uri="{FF2B5EF4-FFF2-40B4-BE49-F238E27FC236}">
                  <a16:creationId xmlns:a16="http://schemas.microsoft.com/office/drawing/2014/main" id="{27D43E53-4C27-45AC-8AE4-7431733B5427}"/>
                </a:ext>
              </a:extLst>
            </p:cNvPr>
            <p:cNvGrpSpPr/>
            <p:nvPr/>
          </p:nvGrpSpPr>
          <p:grpSpPr>
            <a:xfrm>
              <a:off x="8519012" y="3070185"/>
              <a:ext cx="537855" cy="537855"/>
              <a:chOff x="9250313" y="2535112"/>
              <a:chExt cx="548640" cy="548640"/>
            </a:xfrm>
          </p:grpSpPr>
          <p:sp>
            <p:nvSpPr>
              <p:cNvPr id="101" name="Oval 100">
                <a:extLst>
                  <a:ext uri="{FF2B5EF4-FFF2-40B4-BE49-F238E27FC236}">
                    <a16:creationId xmlns:a16="http://schemas.microsoft.com/office/drawing/2014/main" id="{C2CE1614-888C-4D53-BD47-4EB7B2036C92}"/>
                  </a:ext>
                  <a:ext uri="{C183D7F6-B498-43B3-948B-1728B52AA6E4}">
                    <adec:decorative xmlns:adec="http://schemas.microsoft.com/office/drawing/2017/decorative" val="1"/>
                  </a:ext>
                </a:extLst>
              </p:cNvPr>
              <p:cNvSpPr/>
              <p:nvPr/>
            </p:nvSpPr>
            <p:spPr bwMode="auto">
              <a:xfrm>
                <a:off x="9250313" y="2535112"/>
                <a:ext cx="548640" cy="548640"/>
              </a:xfrm>
              <a:prstGeom prst="ellipse">
                <a:avLst/>
              </a:prstGeom>
              <a:solidFill>
                <a:schemeClr val="bg2"/>
              </a:solidFill>
              <a:ln>
                <a:noFill/>
              </a:ln>
              <a:effectLst>
                <a:outerShdw blurRad="2540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pic>
            <p:nvPicPr>
              <p:cNvPr id="183" name="Graphic 182" descr="Microsoft Flow logo">
                <a:extLst>
                  <a:ext uri="{FF2B5EF4-FFF2-40B4-BE49-F238E27FC236}">
                    <a16:creationId xmlns:a16="http://schemas.microsoft.com/office/drawing/2014/main" id="{4FDC2BA8-89C3-4F55-B401-FFF6EE20D5B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350770" y="2680277"/>
                <a:ext cx="347727" cy="258310"/>
              </a:xfrm>
              <a:prstGeom prst="rect">
                <a:avLst/>
              </a:prstGeom>
            </p:spPr>
          </p:pic>
        </p:grpSp>
      </p:grpSp>
      <p:grpSp>
        <p:nvGrpSpPr>
          <p:cNvPr id="12" name="Group 11">
            <a:extLst>
              <a:ext uri="{FF2B5EF4-FFF2-40B4-BE49-F238E27FC236}">
                <a16:creationId xmlns:a16="http://schemas.microsoft.com/office/drawing/2014/main" id="{96CCB4B4-80E5-4CB3-B7E1-26AEB92A39D9}"/>
              </a:ext>
              <a:ext uri="{C183D7F6-B498-43B3-948B-1728B52AA6E4}">
                <adec:decorative xmlns:adec="http://schemas.microsoft.com/office/drawing/2017/decorative" val="1"/>
              </a:ext>
            </a:extLst>
          </p:cNvPr>
          <p:cNvGrpSpPr/>
          <p:nvPr/>
        </p:nvGrpSpPr>
        <p:grpSpPr>
          <a:xfrm>
            <a:off x="349197" y="6089738"/>
            <a:ext cx="11493608" cy="101725"/>
            <a:chOff x="356198" y="5261515"/>
            <a:chExt cx="11724079" cy="103765"/>
          </a:xfrm>
        </p:grpSpPr>
        <p:cxnSp>
          <p:nvCxnSpPr>
            <p:cNvPr id="125" name="Straight Connector 124">
              <a:extLst>
                <a:ext uri="{FF2B5EF4-FFF2-40B4-BE49-F238E27FC236}">
                  <a16:creationId xmlns:a16="http://schemas.microsoft.com/office/drawing/2014/main" id="{0A06F24B-F446-4DAE-AF22-900F3B34F227}"/>
                </a:ext>
              </a:extLst>
            </p:cNvPr>
            <p:cNvCxnSpPr>
              <a:cxnSpLocks/>
            </p:cNvCxnSpPr>
            <p:nvPr/>
          </p:nvCxnSpPr>
          <p:spPr>
            <a:xfrm flipH="1">
              <a:off x="356198" y="5261515"/>
              <a:ext cx="11724079"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6" name="Flowchart: Merge 125">
              <a:extLst>
                <a:ext uri="{FF2B5EF4-FFF2-40B4-BE49-F238E27FC236}">
                  <a16:creationId xmlns:a16="http://schemas.microsoft.com/office/drawing/2014/main" id="{50220B8F-3526-40AB-A294-9450D14A36B6}"/>
                </a:ext>
              </a:extLst>
            </p:cNvPr>
            <p:cNvSpPr/>
            <p:nvPr/>
          </p:nvSpPr>
          <p:spPr bwMode="auto">
            <a:xfrm>
              <a:off x="6059038" y="5265016"/>
              <a:ext cx="318398" cy="100264"/>
            </a:xfrm>
            <a:prstGeom prst="flowChartMerg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353" err="1">
                <a:solidFill>
                  <a:srgbClr val="282828"/>
                </a:solidFill>
                <a:latin typeface="Segoe UI"/>
                <a:ea typeface="Segoe UI" pitchFamily="34" charset="0"/>
                <a:cs typeface="Segoe UI" pitchFamily="34" charset="0"/>
              </a:endParaRPr>
            </a:p>
          </p:txBody>
        </p:sp>
      </p:grpSp>
      <p:pic>
        <p:nvPicPr>
          <p:cNvPr id="127" name="Graphic 126">
            <a:extLst>
              <a:ext uri="{FF2B5EF4-FFF2-40B4-BE49-F238E27FC236}">
                <a16:creationId xmlns:a16="http://schemas.microsoft.com/office/drawing/2014/main" id="{FD2F889D-20A2-4F10-9704-67A2AE76BDDF}"/>
              </a:ext>
              <a:ext uri="{C183D7F6-B498-43B3-948B-1728B52AA6E4}">
                <adec:decorative xmlns:adec="http://schemas.microsoft.com/office/drawing/2017/decorative" val="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897188" y="3992187"/>
            <a:ext cx="358570" cy="358570"/>
          </a:xfrm>
          <a:prstGeom prst="rect">
            <a:avLst/>
          </a:prstGeom>
        </p:spPr>
      </p:pic>
      <p:sp>
        <p:nvSpPr>
          <p:cNvPr id="70" name="Title 1">
            <a:extLst>
              <a:ext uri="{FF2B5EF4-FFF2-40B4-BE49-F238E27FC236}">
                <a16:creationId xmlns:a16="http://schemas.microsoft.com/office/drawing/2014/main" id="{B46F51DE-E51B-4A90-A366-B9785A922B79}"/>
              </a:ext>
            </a:extLst>
          </p:cNvPr>
          <p:cNvSpPr txBox="1">
            <a:spLocks/>
          </p:cNvSpPr>
          <p:nvPr/>
        </p:nvSpPr>
        <p:spPr>
          <a:xfrm>
            <a:off x="6538618" y="3650454"/>
            <a:ext cx="1075710" cy="142565"/>
          </a:xfrm>
          <a:prstGeom prst="rect">
            <a:avLst/>
          </a:prstGeom>
          <a:noFill/>
        </p:spPr>
        <p:txBody>
          <a:bodyPr wrap="square" lIns="0" tIns="0" rIns="0" bIns="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102" fontAlgn="base">
              <a:spcAft>
                <a:spcPct val="0"/>
              </a:spcAft>
              <a:defRPr/>
            </a:pPr>
            <a:r>
              <a:rPr lang="en-US" sz="1029" spc="0">
                <a:solidFill>
                  <a:schemeClr val="tx1"/>
                </a:solidFill>
                <a:latin typeface="Segoe UI Semibold"/>
              </a:rPr>
              <a:t>App Service</a:t>
            </a:r>
          </a:p>
        </p:txBody>
      </p:sp>
      <p:sp>
        <p:nvSpPr>
          <p:cNvPr id="71" name="Title 1">
            <a:extLst>
              <a:ext uri="{FF2B5EF4-FFF2-40B4-BE49-F238E27FC236}">
                <a16:creationId xmlns:a16="http://schemas.microsoft.com/office/drawing/2014/main" id="{C28B5842-4077-4D21-B75E-541DB15DF0D0}"/>
              </a:ext>
            </a:extLst>
          </p:cNvPr>
          <p:cNvSpPr txBox="1">
            <a:spLocks/>
          </p:cNvSpPr>
          <p:nvPr/>
        </p:nvSpPr>
        <p:spPr>
          <a:xfrm>
            <a:off x="6294100" y="4438445"/>
            <a:ext cx="1564746" cy="142565"/>
          </a:xfrm>
          <a:prstGeom prst="rect">
            <a:avLst/>
          </a:prstGeom>
          <a:noFill/>
        </p:spPr>
        <p:txBody>
          <a:bodyPr wrap="square" lIns="0" tIns="0" rIns="0" bIns="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102" fontAlgn="base">
              <a:spcAft>
                <a:spcPct val="0"/>
              </a:spcAft>
              <a:defRPr/>
            </a:pPr>
            <a:r>
              <a:rPr lang="en-US" sz="1029" spc="0">
                <a:solidFill>
                  <a:schemeClr val="tx1"/>
                </a:solidFill>
                <a:latin typeface="Segoe UI Semibold"/>
              </a:rPr>
              <a:t>Azure Kubernetes Service</a:t>
            </a:r>
          </a:p>
        </p:txBody>
      </p:sp>
      <p:sp>
        <p:nvSpPr>
          <p:cNvPr id="72" name="Title 1">
            <a:extLst>
              <a:ext uri="{FF2B5EF4-FFF2-40B4-BE49-F238E27FC236}">
                <a16:creationId xmlns:a16="http://schemas.microsoft.com/office/drawing/2014/main" id="{07E49B4E-B0BE-42DB-9E03-C205C8C0760F}"/>
              </a:ext>
            </a:extLst>
          </p:cNvPr>
          <p:cNvSpPr txBox="1">
            <a:spLocks/>
          </p:cNvSpPr>
          <p:nvPr/>
        </p:nvSpPr>
        <p:spPr>
          <a:xfrm>
            <a:off x="6538618" y="5226438"/>
            <a:ext cx="1075710" cy="142565"/>
          </a:xfrm>
          <a:prstGeom prst="rect">
            <a:avLst/>
          </a:prstGeom>
          <a:noFill/>
        </p:spPr>
        <p:txBody>
          <a:bodyPr wrap="square" lIns="0" tIns="0" rIns="0" bIns="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102" fontAlgn="base">
              <a:spcAft>
                <a:spcPct val="0"/>
              </a:spcAft>
              <a:defRPr/>
            </a:pPr>
            <a:r>
              <a:rPr lang="en-US" sz="1029" spc="0">
                <a:solidFill>
                  <a:schemeClr val="tx1"/>
                </a:solidFill>
                <a:latin typeface="Segoe UI Semibold"/>
              </a:rPr>
              <a:t>Functions</a:t>
            </a:r>
          </a:p>
        </p:txBody>
      </p:sp>
      <p:cxnSp>
        <p:nvCxnSpPr>
          <p:cNvPr id="73" name="Straight Connector 72">
            <a:extLst>
              <a:ext uri="{FF2B5EF4-FFF2-40B4-BE49-F238E27FC236}">
                <a16:creationId xmlns:a16="http://schemas.microsoft.com/office/drawing/2014/main" id="{C80AE735-453B-4310-A7BC-5D9358179C1D}"/>
              </a:ext>
              <a:ext uri="{C183D7F6-B498-43B3-948B-1728B52AA6E4}">
                <adec:decorative xmlns:adec="http://schemas.microsoft.com/office/drawing/2017/decorative" val="1"/>
              </a:ext>
            </a:extLst>
          </p:cNvPr>
          <p:cNvCxnSpPr>
            <a:cxnSpLocks/>
          </p:cNvCxnSpPr>
          <p:nvPr/>
        </p:nvCxnSpPr>
        <p:spPr>
          <a:xfrm>
            <a:off x="3997229" y="3104166"/>
            <a:ext cx="1948596"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E629B33-1B92-4FB6-953A-4226B348FA5D}"/>
              </a:ext>
              <a:ext uri="{C183D7F6-B498-43B3-948B-1728B52AA6E4}">
                <adec:decorative xmlns:adec="http://schemas.microsoft.com/office/drawing/2017/decorative" val="1"/>
              </a:ext>
            </a:extLst>
          </p:cNvPr>
          <p:cNvCxnSpPr>
            <a:cxnSpLocks/>
          </p:cNvCxnSpPr>
          <p:nvPr/>
        </p:nvCxnSpPr>
        <p:spPr>
          <a:xfrm>
            <a:off x="6102176" y="3104166"/>
            <a:ext cx="1948596"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7E66F162-1FDE-4F73-8299-10D245FCD61B}"/>
              </a:ext>
              <a:ext uri="{C183D7F6-B498-43B3-948B-1728B52AA6E4}">
                <adec:decorative xmlns:adec="http://schemas.microsoft.com/office/drawing/2017/decorative" val="1"/>
              </a:ext>
            </a:extLst>
          </p:cNvPr>
          <p:cNvGrpSpPr/>
          <p:nvPr/>
        </p:nvGrpSpPr>
        <p:grpSpPr>
          <a:xfrm>
            <a:off x="3694176" y="3968496"/>
            <a:ext cx="438795" cy="438795"/>
            <a:chOff x="3773840" y="3311606"/>
            <a:chExt cx="447594" cy="447594"/>
          </a:xfrm>
        </p:grpSpPr>
        <p:sp>
          <p:nvSpPr>
            <p:cNvPr id="119" name="Oval 118">
              <a:extLst>
                <a:ext uri="{FF2B5EF4-FFF2-40B4-BE49-F238E27FC236}">
                  <a16:creationId xmlns:a16="http://schemas.microsoft.com/office/drawing/2014/main" id="{00C3B9BE-9F82-4811-B467-049B49E17646}"/>
                </a:ext>
                <a:ext uri="{C183D7F6-B498-43B3-948B-1728B52AA6E4}">
                  <adec:decorative xmlns:adec="http://schemas.microsoft.com/office/drawing/2017/decorative" val="1"/>
                </a:ext>
              </a:extLst>
            </p:cNvPr>
            <p:cNvSpPr/>
            <p:nvPr/>
          </p:nvSpPr>
          <p:spPr bwMode="auto">
            <a:xfrm>
              <a:off x="3773840" y="3311606"/>
              <a:ext cx="447594" cy="447594"/>
            </a:xfrm>
            <a:prstGeom prst="ellipse">
              <a:avLst/>
            </a:prstGeom>
            <a:solidFill>
              <a:schemeClr val="bg2"/>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pic>
          <p:nvPicPr>
            <p:cNvPr id="120" name="Picture 119">
              <a:extLst>
                <a:ext uri="{FF2B5EF4-FFF2-40B4-BE49-F238E27FC236}">
                  <a16:creationId xmlns:a16="http://schemas.microsoft.com/office/drawing/2014/main" id="{72089147-2BD5-4FDA-BAAC-1968B7D8E379}"/>
                </a:ext>
              </a:extLst>
            </p:cNvPr>
            <p:cNvPicPr>
              <a:picLocks noChangeAspect="1"/>
            </p:cNvPicPr>
            <p:nvPr/>
          </p:nvPicPr>
          <p:blipFill>
            <a:blip r:embed="rId21"/>
            <a:stretch>
              <a:fillRect/>
            </a:stretch>
          </p:blipFill>
          <p:spPr>
            <a:xfrm>
              <a:off x="3868947" y="3399936"/>
              <a:ext cx="270933" cy="270933"/>
            </a:xfrm>
            <a:prstGeom prst="rect">
              <a:avLst/>
            </a:prstGeom>
          </p:spPr>
        </p:pic>
        <p:sp>
          <p:nvSpPr>
            <p:cNvPr id="76" name="Oval 75">
              <a:extLst>
                <a:ext uri="{FF2B5EF4-FFF2-40B4-BE49-F238E27FC236}">
                  <a16:creationId xmlns:a16="http://schemas.microsoft.com/office/drawing/2014/main" id="{5B436D95-7009-4F33-A513-6E97024B7056}"/>
                </a:ext>
                <a:ext uri="{C183D7F6-B498-43B3-948B-1728B52AA6E4}">
                  <adec:decorative xmlns:adec="http://schemas.microsoft.com/office/drawing/2017/decorative" val="1"/>
                </a:ext>
              </a:extLst>
            </p:cNvPr>
            <p:cNvSpPr/>
            <p:nvPr/>
          </p:nvSpPr>
          <p:spPr bwMode="auto">
            <a:xfrm>
              <a:off x="3814757" y="3352523"/>
              <a:ext cx="365760" cy="365760"/>
            </a:xfrm>
            <a:prstGeom prst="ellipse">
              <a:avLst/>
            </a:prstGeom>
            <a:noFill/>
            <a:ln w="19050">
              <a:solidFill>
                <a:schemeClr val="accent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pPr>
              <a:endParaRPr lang="en-US" sz="1728">
                <a:solidFill>
                  <a:srgbClr val="282828"/>
                </a:solidFill>
                <a:latin typeface="Segoe UI Semibold" panose="020B0702040204020203" pitchFamily="34" charset="0"/>
                <a:cs typeface="Segoe UI Semibold" panose="020B0702040204020203" pitchFamily="34" charset="0"/>
              </a:endParaRPr>
            </a:p>
          </p:txBody>
        </p:sp>
      </p:grpSp>
      <p:grpSp>
        <p:nvGrpSpPr>
          <p:cNvPr id="78" name="Group 77">
            <a:extLst>
              <a:ext uri="{FF2B5EF4-FFF2-40B4-BE49-F238E27FC236}">
                <a16:creationId xmlns:a16="http://schemas.microsoft.com/office/drawing/2014/main" id="{5852E985-3C99-4FFE-A622-24BF3B035A73}"/>
              </a:ext>
              <a:ext uri="{C183D7F6-B498-43B3-948B-1728B52AA6E4}">
                <adec:decorative xmlns:adec="http://schemas.microsoft.com/office/drawing/2017/decorative" val="1"/>
              </a:ext>
            </a:extLst>
          </p:cNvPr>
          <p:cNvGrpSpPr/>
          <p:nvPr/>
        </p:nvGrpSpPr>
        <p:grpSpPr>
          <a:xfrm>
            <a:off x="7964424" y="3972276"/>
            <a:ext cx="438795" cy="438795"/>
            <a:chOff x="3773840" y="3311606"/>
            <a:chExt cx="447594" cy="447594"/>
          </a:xfrm>
        </p:grpSpPr>
        <p:sp>
          <p:nvSpPr>
            <p:cNvPr id="79" name="Oval 78">
              <a:extLst>
                <a:ext uri="{FF2B5EF4-FFF2-40B4-BE49-F238E27FC236}">
                  <a16:creationId xmlns:a16="http://schemas.microsoft.com/office/drawing/2014/main" id="{FD538E80-E5A9-499A-9DBB-1927FCF63E28}"/>
                </a:ext>
                <a:ext uri="{C183D7F6-B498-43B3-948B-1728B52AA6E4}">
                  <adec:decorative xmlns:adec="http://schemas.microsoft.com/office/drawing/2017/decorative" val="1"/>
                </a:ext>
              </a:extLst>
            </p:cNvPr>
            <p:cNvSpPr/>
            <p:nvPr/>
          </p:nvSpPr>
          <p:spPr bwMode="auto">
            <a:xfrm>
              <a:off x="3773840" y="3311606"/>
              <a:ext cx="447594" cy="447594"/>
            </a:xfrm>
            <a:prstGeom prst="ellipse">
              <a:avLst/>
            </a:prstGeom>
            <a:solidFill>
              <a:schemeClr val="bg2"/>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pic>
          <p:nvPicPr>
            <p:cNvPr id="82" name="Picture 81">
              <a:extLst>
                <a:ext uri="{FF2B5EF4-FFF2-40B4-BE49-F238E27FC236}">
                  <a16:creationId xmlns:a16="http://schemas.microsoft.com/office/drawing/2014/main" id="{3E82ED1D-7562-41C4-A8A8-8C8F864A99D8}"/>
                </a:ext>
              </a:extLst>
            </p:cNvPr>
            <p:cNvPicPr>
              <a:picLocks noChangeAspect="1"/>
            </p:cNvPicPr>
            <p:nvPr/>
          </p:nvPicPr>
          <p:blipFill>
            <a:blip r:embed="rId21"/>
            <a:stretch>
              <a:fillRect/>
            </a:stretch>
          </p:blipFill>
          <p:spPr>
            <a:xfrm>
              <a:off x="3868947" y="3399936"/>
              <a:ext cx="270933" cy="270933"/>
            </a:xfrm>
            <a:prstGeom prst="rect">
              <a:avLst/>
            </a:prstGeom>
          </p:spPr>
        </p:pic>
        <p:sp>
          <p:nvSpPr>
            <p:cNvPr id="88" name="Oval 87">
              <a:extLst>
                <a:ext uri="{FF2B5EF4-FFF2-40B4-BE49-F238E27FC236}">
                  <a16:creationId xmlns:a16="http://schemas.microsoft.com/office/drawing/2014/main" id="{0BE48366-FF4C-44AF-8A60-DF4241C2E173}"/>
                </a:ext>
                <a:ext uri="{C183D7F6-B498-43B3-948B-1728B52AA6E4}">
                  <adec:decorative xmlns:adec="http://schemas.microsoft.com/office/drawing/2017/decorative" val="1"/>
                </a:ext>
              </a:extLst>
            </p:cNvPr>
            <p:cNvSpPr/>
            <p:nvPr/>
          </p:nvSpPr>
          <p:spPr bwMode="auto">
            <a:xfrm>
              <a:off x="3814757" y="3352523"/>
              <a:ext cx="365760" cy="365760"/>
            </a:xfrm>
            <a:prstGeom prst="ellipse">
              <a:avLst/>
            </a:prstGeom>
            <a:noFill/>
            <a:ln w="19050">
              <a:solidFill>
                <a:schemeClr val="accent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175711" numCol="1" spcCol="0" rtlCol="0" fromWordArt="0" anchor="b" anchorCtr="0" forceAA="0" compatLnSpc="1">
              <a:prstTxWarp prst="textNoShape">
                <a:avLst/>
              </a:prstTxWarp>
              <a:noAutofit/>
            </a:bodyPr>
            <a:lstStyle/>
            <a:p>
              <a:pPr algn="ctr" defTabSz="913225" fontAlgn="base">
                <a:spcBef>
                  <a:spcPct val="0"/>
                </a:spcBef>
                <a:spcAft>
                  <a:spcPct val="0"/>
                </a:spcAft>
                <a:defRPr/>
              </a:pPr>
              <a:endParaRPr lang="en-US" sz="1728">
                <a:solidFill>
                  <a:srgbClr val="282828"/>
                </a:solidFill>
                <a:latin typeface="Segoe UI Semibold" panose="020B0702040204020203" pitchFamily="34" charset="0"/>
                <a:cs typeface="Segoe UI Semibold" panose="020B0702040204020203" pitchFamily="34" charset="0"/>
              </a:endParaRPr>
            </a:p>
          </p:txBody>
        </p:sp>
      </p:grpSp>
      <p:grpSp>
        <p:nvGrpSpPr>
          <p:cNvPr id="15" name="Group 14">
            <a:extLst>
              <a:ext uri="{FF2B5EF4-FFF2-40B4-BE49-F238E27FC236}">
                <a16:creationId xmlns:a16="http://schemas.microsoft.com/office/drawing/2014/main" id="{32D67635-6F83-4273-9061-CA34B2BD88D0}"/>
              </a:ext>
              <a:ext uri="{C183D7F6-B498-43B3-948B-1728B52AA6E4}">
                <adec:decorative xmlns:adec="http://schemas.microsoft.com/office/drawing/2017/decorative" val="1"/>
              </a:ext>
            </a:extLst>
          </p:cNvPr>
          <p:cNvGrpSpPr/>
          <p:nvPr/>
        </p:nvGrpSpPr>
        <p:grpSpPr>
          <a:xfrm>
            <a:off x="349197" y="2094226"/>
            <a:ext cx="11493608" cy="101725"/>
            <a:chOff x="356198" y="1489142"/>
            <a:chExt cx="11724079" cy="103765"/>
          </a:xfrm>
        </p:grpSpPr>
        <p:cxnSp>
          <p:nvCxnSpPr>
            <p:cNvPr id="100" name="Straight Connector 99">
              <a:extLst>
                <a:ext uri="{FF2B5EF4-FFF2-40B4-BE49-F238E27FC236}">
                  <a16:creationId xmlns:a16="http://schemas.microsoft.com/office/drawing/2014/main" id="{80BF0991-7E3C-4482-81F1-47F2B59D3411}"/>
                </a:ext>
              </a:extLst>
            </p:cNvPr>
            <p:cNvCxnSpPr>
              <a:cxnSpLocks/>
            </p:cNvCxnSpPr>
            <p:nvPr/>
          </p:nvCxnSpPr>
          <p:spPr>
            <a:xfrm flipH="1" flipV="1">
              <a:off x="356198" y="1592907"/>
              <a:ext cx="11724079"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2" name="Flowchart: Merge 101">
              <a:extLst>
                <a:ext uri="{FF2B5EF4-FFF2-40B4-BE49-F238E27FC236}">
                  <a16:creationId xmlns:a16="http://schemas.microsoft.com/office/drawing/2014/main" id="{0656520F-73F9-4B20-9C3E-FF84EDD52DAC}"/>
                </a:ext>
              </a:extLst>
            </p:cNvPr>
            <p:cNvSpPr/>
            <p:nvPr/>
          </p:nvSpPr>
          <p:spPr bwMode="auto">
            <a:xfrm flipV="1">
              <a:off x="6059038" y="1489142"/>
              <a:ext cx="318398" cy="100264"/>
            </a:xfrm>
            <a:prstGeom prst="flowChartMerg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353" err="1">
                <a:solidFill>
                  <a:srgbClr val="282828"/>
                </a:solidFill>
                <a:latin typeface="Segoe UI"/>
                <a:ea typeface="Segoe UI" pitchFamily="34" charset="0"/>
                <a:cs typeface="Segoe UI" pitchFamily="34" charset="0"/>
              </a:endParaRPr>
            </a:p>
          </p:txBody>
        </p:sp>
      </p:grpSp>
      <p:sp>
        <p:nvSpPr>
          <p:cNvPr id="89" name="Title 1">
            <a:extLst>
              <a:ext uri="{FF2B5EF4-FFF2-40B4-BE49-F238E27FC236}">
                <a16:creationId xmlns:a16="http://schemas.microsoft.com/office/drawing/2014/main" id="{59727D2F-778B-467F-9D6E-493E92098012}"/>
              </a:ext>
            </a:extLst>
          </p:cNvPr>
          <p:cNvSpPr txBox="1">
            <a:spLocks/>
          </p:cNvSpPr>
          <p:nvPr/>
        </p:nvSpPr>
        <p:spPr>
          <a:xfrm>
            <a:off x="4433671" y="5515908"/>
            <a:ext cx="1075710" cy="142565"/>
          </a:xfrm>
          <a:prstGeom prst="rect">
            <a:avLst/>
          </a:prstGeom>
          <a:noFill/>
        </p:spPr>
        <p:txBody>
          <a:bodyPr wrap="square" lIns="0" tIns="0" rIns="0" bIns="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102" fontAlgn="base">
              <a:spcAft>
                <a:spcPct val="0"/>
              </a:spcAft>
              <a:defRPr/>
            </a:pPr>
            <a:r>
              <a:rPr lang="en-US" sz="1029" spc="0">
                <a:solidFill>
                  <a:schemeClr val="tx1"/>
                </a:solidFill>
                <a:latin typeface="Segoe UI Semibold"/>
              </a:rPr>
              <a:t>…</a:t>
            </a:r>
          </a:p>
        </p:txBody>
      </p:sp>
      <p:sp>
        <p:nvSpPr>
          <p:cNvPr id="90" name="Title 1">
            <a:extLst>
              <a:ext uri="{FF2B5EF4-FFF2-40B4-BE49-F238E27FC236}">
                <a16:creationId xmlns:a16="http://schemas.microsoft.com/office/drawing/2014/main" id="{1DE4B6AB-CAB6-49DD-89AF-3A62D2461ACF}"/>
              </a:ext>
            </a:extLst>
          </p:cNvPr>
          <p:cNvSpPr txBox="1">
            <a:spLocks/>
          </p:cNvSpPr>
          <p:nvPr/>
        </p:nvSpPr>
        <p:spPr>
          <a:xfrm>
            <a:off x="6538618" y="5515908"/>
            <a:ext cx="1075710" cy="142565"/>
          </a:xfrm>
          <a:prstGeom prst="rect">
            <a:avLst/>
          </a:prstGeom>
          <a:noFill/>
        </p:spPr>
        <p:txBody>
          <a:bodyPr wrap="square" lIns="0" tIns="0" rIns="0" bIns="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102" fontAlgn="base">
              <a:spcAft>
                <a:spcPct val="0"/>
              </a:spcAft>
              <a:defRPr/>
            </a:pPr>
            <a:r>
              <a:rPr lang="en-US" sz="1029" spc="0">
                <a:solidFill>
                  <a:schemeClr val="tx1"/>
                </a:solidFill>
                <a:latin typeface="Segoe UI Semibold"/>
              </a:rPr>
              <a:t>…</a:t>
            </a:r>
          </a:p>
        </p:txBody>
      </p:sp>
    </p:spTree>
    <p:extLst>
      <p:ext uri="{BB962C8B-B14F-4D97-AF65-F5344CB8AC3E}">
        <p14:creationId xmlns:p14="http://schemas.microsoft.com/office/powerpoint/2010/main" val="24586534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D991E-767D-FE4B-82AD-96DD0E4D1BDA}"/>
              </a:ext>
            </a:extLst>
          </p:cNvPr>
          <p:cNvSpPr>
            <a:spLocks noGrp="1"/>
          </p:cNvSpPr>
          <p:nvPr>
            <p:ph type="title"/>
          </p:nvPr>
        </p:nvSpPr>
        <p:spPr/>
        <p:txBody>
          <a:bodyPr/>
          <a:lstStyle/>
          <a:p>
            <a:r>
              <a:rPr lang="en-US" spc="-100" dirty="0">
                <a:latin typeface="Segoe UI Semibold" panose="020B0702040204020203" pitchFamily="34" charset="0"/>
                <a:cs typeface="Segoe UI Semibold" panose="020B0702040204020203" pitchFamily="34" charset="0"/>
              </a:rPr>
              <a:t>Demo Time</a:t>
            </a:r>
          </a:p>
        </p:txBody>
      </p:sp>
      <p:sp>
        <p:nvSpPr>
          <p:cNvPr id="3" name="Text Placeholder 2">
            <a:extLst>
              <a:ext uri="{FF2B5EF4-FFF2-40B4-BE49-F238E27FC236}">
                <a16:creationId xmlns:a16="http://schemas.microsoft.com/office/drawing/2014/main" id="{7C89DAC6-62A7-4FCA-B69D-F17C81AF9B6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1983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C8B680FB-5378-4112-9D85-5746A06EA2BD}"/>
              </a:ext>
            </a:extLst>
          </p:cNvPr>
          <p:cNvSpPr txBox="1">
            <a:spLocks/>
          </p:cNvSpPr>
          <p:nvPr/>
        </p:nvSpPr>
        <p:spPr>
          <a:xfrm>
            <a:off x="287781" y="1582340"/>
            <a:ext cx="5808219" cy="258532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Semilight" panose="020B0402040204020203" pitchFamily="34" charset="0"/>
              </a:defRPr>
            </a:lvl1pPr>
          </a:lstStyle>
          <a:p>
            <a:r>
              <a:rPr lang="en-US" sz="2400" spc="-100">
                <a:cs typeface="Segoe UI Semilight"/>
              </a:rPr>
              <a:t>You’re invited to learn from industry experts inside &amp; outside of Microsoft.</a:t>
            </a:r>
            <a:br>
              <a:rPr lang="en-US" sz="2400" spc="-100" dirty="0"/>
            </a:br>
            <a:br>
              <a:rPr lang="en-US" sz="2400" b="1" spc="-100" dirty="0"/>
            </a:br>
            <a:r>
              <a:rPr lang="en-US" sz="2400" spc="-100">
                <a:latin typeface="+mn-lt"/>
                <a:cs typeface="Segoe UI Semilight"/>
              </a:rPr>
              <a:t>Interactive, informal &amp; engaging format.</a:t>
            </a:r>
            <a:br>
              <a:rPr lang="en-US" sz="2400" spc="-100" dirty="0">
                <a:latin typeface="+mn-lt"/>
              </a:rPr>
            </a:br>
            <a:br>
              <a:rPr lang="en-US" sz="2400" spc="-100" dirty="0">
                <a:latin typeface="+mn-lt"/>
              </a:rPr>
            </a:br>
            <a:r>
              <a:rPr lang="en-US" sz="2400" spc="-100">
                <a:solidFill>
                  <a:srgbClr val="0099FF"/>
                </a:solidFill>
                <a:cs typeface="Segoe UI Semilight"/>
              </a:rPr>
              <a:t>https://aka.ms/425show</a:t>
            </a:r>
            <a:br>
              <a:rPr lang="en-US" sz="2400" spc="-100" dirty="0">
                <a:latin typeface="+mn-lt"/>
              </a:rPr>
            </a:br>
            <a:endParaRPr lang="en-US" sz="2400" spc="-100" dirty="0">
              <a:latin typeface="+mn-lt"/>
            </a:endParaRPr>
          </a:p>
        </p:txBody>
      </p:sp>
      <p:pic>
        <p:nvPicPr>
          <p:cNvPr id="4098" name="Picture 2" descr="Image preview">
            <a:extLst>
              <a:ext uri="{FF2B5EF4-FFF2-40B4-BE49-F238E27FC236}">
                <a16:creationId xmlns:a16="http://schemas.microsoft.com/office/drawing/2014/main" id="{8D234264-4574-4470-A9BD-39C49B476FEA}"/>
              </a:ext>
            </a:extLst>
          </p:cNvPr>
          <p:cNvPicPr>
            <a:picLocks noGrp="1" noChangeAspect="1" noChangeArrowheads="1"/>
          </p:cNvPicPr>
          <p:nvPr>
            <p:ph type="pic" sz="quarter" idx="11"/>
          </p:nvPr>
        </p:nvPicPr>
        <p:blipFill rotWithShape="1">
          <a:blip r:embed="rId2">
            <a:extLst>
              <a:ext uri="{28A0092B-C50C-407E-A947-70E740481C1C}">
                <a14:useLocalDpi xmlns:a14="http://schemas.microsoft.com/office/drawing/2010/main" val="0"/>
              </a:ext>
            </a:extLst>
          </a:blip>
          <a:src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36AF029B-A1E2-4EFD-B345-636398810EFC}"/>
              </a:ext>
            </a:extLst>
          </p:cNvPr>
          <p:cNvPicPr>
            <a:picLocks noChangeAspect="1"/>
          </p:cNvPicPr>
          <p:nvPr/>
        </p:nvPicPr>
        <p:blipFill>
          <a:blip r:embed="rId3"/>
          <a:stretch>
            <a:fillRect/>
          </a:stretch>
        </p:blipFill>
        <p:spPr>
          <a:xfrm>
            <a:off x="-1" y="5807037"/>
            <a:ext cx="3480217" cy="1050963"/>
          </a:xfrm>
          <a:prstGeom prst="rect">
            <a:avLst/>
          </a:prstGeom>
        </p:spPr>
      </p:pic>
    </p:spTree>
    <p:extLst>
      <p:ext uri="{BB962C8B-B14F-4D97-AF65-F5344CB8AC3E}">
        <p14:creationId xmlns:p14="http://schemas.microsoft.com/office/powerpoint/2010/main" val="147393367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968774"/>
      </p:ext>
    </p:extLst>
  </p:cSld>
  <p:clrMapOvr>
    <a:masterClrMapping/>
  </p:clrMapOvr>
  <p:transition>
    <p:fade/>
  </p:transition>
</p:sld>
</file>

<file path=ppt/theme/theme1.xml><?xml version="1.0" encoding="utf-8"?>
<a:theme xmlns:a="http://schemas.openxmlformats.org/drawingml/2006/main" name="LIGHT GRAY TEMPLATE">
  <a:themeElements>
    <a:clrScheme name="Microsoft Security 1">
      <a:dk1>
        <a:srgbClr val="1A1A1A"/>
      </a:dk1>
      <a:lt1>
        <a:srgbClr val="FFFFFF"/>
      </a:lt1>
      <a:dk2>
        <a:srgbClr val="0D0D0D"/>
      </a:dk2>
      <a:lt2>
        <a:srgbClr val="E6E6E6"/>
      </a:lt2>
      <a:accent1>
        <a:srgbClr val="0078D4"/>
      </a:accent1>
      <a:accent2>
        <a:srgbClr val="2C2E2E"/>
      </a:accent2>
      <a:accent3>
        <a:srgbClr val="4F504F"/>
      </a:accent3>
      <a:accent4>
        <a:srgbClr val="747272"/>
      </a:accent4>
      <a:accent5>
        <a:srgbClr val="D3D1D0"/>
      </a:accent5>
      <a:accent6>
        <a:srgbClr val="E6E4E6"/>
      </a:accent6>
      <a:hlink>
        <a:srgbClr val="0078D3"/>
      </a:hlink>
      <a:folHlink>
        <a:srgbClr val="0078D3"/>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Security_PowerPoint_Template_Master" id="{D81D7923-02C0-B646-ABD1-628D86F7DEBB}" vid="{86CF169B-9943-4A40-A837-D2D2122D31B9}"/>
    </a:ext>
  </a:extLst>
</a:theme>
</file>

<file path=ppt/theme/theme2.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Segoe">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Segoe">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Segoe">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Airlift 21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6.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99204623-b287-4ba8-8b9f-5ab8e174e277" xsi:nil="true"/>
    <lcf76f155ced4ddcb4097134ff3c332f xmlns="99204623-b287-4ba8-8b9f-5ab8e174e277">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DD3E38C0DC4A341B8AA07C22D385CB4" ma:contentTypeVersion="13" ma:contentTypeDescription="Create a new document." ma:contentTypeScope="" ma:versionID="6885c86b17c277887fbceaa58c027ec8">
  <xsd:schema xmlns:xsd="http://www.w3.org/2001/XMLSchema" xmlns:xs="http://www.w3.org/2001/XMLSchema" xmlns:p="http://schemas.microsoft.com/office/2006/metadata/properties" xmlns:ns2="99204623-b287-4ba8-8b9f-5ab8e174e277" xmlns:ns3="23794971-3e2f-4ea6-bb06-262ca4044688" targetNamespace="http://schemas.microsoft.com/office/2006/metadata/properties" ma:root="true" ma:fieldsID="c29f409d6f0b3b846fb03fcb088ceda7" ns2:_="" ns3:_="">
    <xsd:import namespace="99204623-b287-4ba8-8b9f-5ab8e174e277"/>
    <xsd:import namespace="23794971-3e2f-4ea6-bb06-262ca404468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2:lcf76f155ced4ddcb4097134ff3c332f"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204623-b287-4ba8-8b9f-5ab8e174e27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794971-3e2f-4ea6-bb06-262ca4044688"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FD3CF7-A21D-437F-8ED1-EFB7D860B686}">
  <ds:schemaRefs>
    <ds:schemaRef ds:uri="f602f24a-875b-4c49-a2d9-65a3b322b97a"/>
    <ds:schemaRef ds:uri="f81ad06e-93a8-4c59-84ce-80c748bfb69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 ds:uri="99204623-b287-4ba8-8b9f-5ab8e174e277"/>
  </ds:schemaRefs>
</ds:datastoreItem>
</file>

<file path=customXml/itemProps2.xml><?xml version="1.0" encoding="utf-8"?>
<ds:datastoreItem xmlns:ds="http://schemas.openxmlformats.org/officeDocument/2006/customXml" ds:itemID="{0F017EDA-286B-4AB8-898A-B46EB048C85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9204623-b287-4ba8-8b9f-5ab8e174e277"/>
    <ds:schemaRef ds:uri="23794971-3e2f-4ea6-bb06-262ca40446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0247144-49C0-4FFA-B1CF-91F34D9AD596}">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117</TotalTime>
  <Words>513</Words>
  <Application>Microsoft Office PowerPoint</Application>
  <PresentationFormat>Widescreen</PresentationFormat>
  <Paragraphs>64</Paragraphs>
  <Slides>9</Slides>
  <Notes>4</Notes>
  <HiddenSlides>0</HiddenSlides>
  <MMClips>0</MMClips>
  <ScaleCrop>false</ScaleCrop>
  <HeadingPairs>
    <vt:vector size="4" baseType="variant">
      <vt:variant>
        <vt:lpstr>Theme</vt:lpstr>
      </vt:variant>
      <vt:variant>
        <vt:i4>6</vt:i4>
      </vt:variant>
      <vt:variant>
        <vt:lpstr>Slide Titles</vt:lpstr>
      </vt:variant>
      <vt:variant>
        <vt:i4>9</vt:i4>
      </vt:variant>
    </vt:vector>
  </HeadingPairs>
  <TitlesOfParts>
    <vt:vector size="15" baseType="lpstr">
      <vt:lpstr>LIGHT GRAY TEMPLATE</vt:lpstr>
      <vt:lpstr>1_Office Theme</vt:lpstr>
      <vt:lpstr>3_Office Theme</vt:lpstr>
      <vt:lpstr>2_Office Theme</vt:lpstr>
      <vt:lpstr>Airlift 21 Template</vt:lpstr>
      <vt:lpstr>White Template</vt:lpstr>
      <vt:lpstr>Secure DevOps with the Microsoft Identity Platform</vt:lpstr>
      <vt:lpstr>Join our Hackathon – Microsoft Decentralized Identity</vt:lpstr>
      <vt:lpstr>PowerPoint Presentation</vt:lpstr>
      <vt:lpstr>Come as you are</vt:lpstr>
      <vt:lpstr>Bring your own developer tools, services and platforms</vt:lpstr>
      <vt:lpstr>Integrated with Microsoft’s developer ecosystem</vt:lpstr>
      <vt:lpstr>Demo Time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Kaitlin Wilkinson</dc:creator>
  <cp:lastModifiedBy>Christos Matskas</cp:lastModifiedBy>
  <cp:revision>26</cp:revision>
  <dcterms:created xsi:type="dcterms:W3CDTF">2020-08-18T20:47:27Z</dcterms:created>
  <dcterms:modified xsi:type="dcterms:W3CDTF">2022-01-23T20:08:18Z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2020-08-18T20:47:28Z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06d97514-35aa-40cb-92b9-00001d762660</vt:lpwstr>
  </property>
  <property fmtid="{D5CDD505-2E9C-101B-9397-08002B2CF9AE}" pid="8" name="MSIP_Label_f42aa342-8706-4288-bd11-ebb85995028c_ContentBits">
    <vt:lpwstr>0</vt:lpwstr>
  </property>
  <property fmtid="{D5CDD505-2E9C-101B-9397-08002B2CF9AE}" pid="9" name="ContentTypeId">
    <vt:lpwstr>0x010100CDD3E38C0DC4A341B8AA07C22D385CB4</vt:lpwstr>
  </property>
  <property fmtid="{D5CDD505-2E9C-101B-9397-08002B2CF9AE}" pid="10" name="xd_ProgID">
    <vt:lpwstr/>
  </property>
  <property fmtid="{D5CDD505-2E9C-101B-9397-08002B2CF9AE}" pid="11" name="_SourceUrl">
    <vt:lpwstr/>
  </property>
  <property fmtid="{D5CDD505-2E9C-101B-9397-08002B2CF9AE}" pid="12" name="_SharedFileIndex">
    <vt:lpwstr/>
  </property>
  <property fmtid="{D5CDD505-2E9C-101B-9397-08002B2CF9AE}" pid="13" name="ComplianceAssetId">
    <vt:lpwstr/>
  </property>
  <property fmtid="{D5CDD505-2E9C-101B-9397-08002B2CF9AE}" pid="14" name="TemplateUrl">
    <vt:lpwstr/>
  </property>
  <property fmtid="{D5CDD505-2E9C-101B-9397-08002B2CF9AE}" pid="15" name="OneNoteFluid_FileOrder">
    <vt:lpwstr>=</vt:lpwstr>
  </property>
  <property fmtid="{D5CDD505-2E9C-101B-9397-08002B2CF9AE}" pid="16" name="_ExtendedDescription">
    <vt:lpwstr/>
  </property>
  <property fmtid="{D5CDD505-2E9C-101B-9397-08002B2CF9AE}" pid="17" name="TriggerFlowInfo">
    <vt:lpwstr/>
  </property>
  <property fmtid="{D5CDD505-2E9C-101B-9397-08002B2CF9AE}" pid="18" name="xd_Signature">
    <vt:lpwstr/>
  </property>
</Properties>
</file>